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embeddedFontLst>
    <p:embeddedFont>
      <p:font typeface="Fira Sans Extra Condensed Medium" panose="020B0604020202020204" charset="0"/>
      <p:regular r:id="rId26"/>
      <p:bold r:id="rId27"/>
      <p:italic r:id="rId28"/>
      <p:boldItalic r:id="rId29"/>
    </p:embeddedFont>
    <p:embeddedFont>
      <p:font typeface="Gotu" panose="020B0604020202020204" charset="0"/>
      <p:regular r:id="rId30"/>
    </p:embeddedFont>
    <p:embeddedFont>
      <p:font typeface="Roboto" panose="020B0604020202020204" pitchFamily="2" charset="0"/>
      <p:regular r:id="rId31"/>
      <p:bold r:id="rId32"/>
      <p:italic r:id="rId33"/>
      <p:boldItalic r:id="rId34"/>
    </p:embeddedFont>
    <p:embeddedFont>
      <p:font typeface="Shobhika Regular" panose="020B0000000000000000" pitchFamily="34" charset="0"/>
      <p:regular r:id="rId35"/>
    </p:embeddedFont>
    <p:embeddedFont>
      <p:font typeface="Tiro Devanagari Marathi" panose="020B0604020202020204" charset="0"/>
      <p:regular r:id="rId36"/>
      <p: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hogGplvuR0GbB9APXryj7yvmyJv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E9E6924-9A8E-4C3A-A831-4E3EF68FD9CA}">
  <a:tblStyle styleId="{8E9E6924-9A8E-4C3A-A831-4E3EF68FD9CA}" styleName="Table_0">
    <a:wholeTbl>
      <a:tcTxStyle b="off" i="off">
        <a:font>
          <a:latin typeface="Calibri"/>
          <a:ea typeface="Calibri"/>
          <a:cs typeface="Calibri"/>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 name="Google Shape;49;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1ade7b3055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1ade7b3055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1ade7b30550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ade7b30550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a:latin typeface="Tiro Devanagari Marathi"/>
                <a:ea typeface="Tiro Devanagari Marathi"/>
                <a:cs typeface="Tiro Devanagari Marathi"/>
                <a:sym typeface="Tiro Devanagari Marathi"/>
              </a:rPr>
              <a:t>शिक्षकांसाठी टीप : शिक्षकांनी महिने म्हणून दाखवणे आणि पुन्हा म्हणणे अपेक्षित आहे. </a:t>
            </a:r>
            <a:r>
              <a:rPr lang="en"/>
              <a:t> </a:t>
            </a:r>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1ade7b30550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1ade7b30550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a:latin typeface="Tiro Devanagari Marathi"/>
                <a:ea typeface="Tiro Devanagari Marathi"/>
                <a:cs typeface="Tiro Devanagari Marathi"/>
                <a:sym typeface="Tiro Devanagari Marathi"/>
              </a:rPr>
              <a:t>शिक्षकांसाठी टीप : शिक्षकांनी संवाद म्हणून दाखवणे आणि नंतर त्याप्रमाणेच विद्यार्थ्यांनी महिना बदलत आपापसांत संवाद करणे अपेक्षित आहे.</a:t>
            </a:r>
            <a:r>
              <a:rPr lang="en"/>
              <a:t>  </a:t>
            </a:r>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1ade7b30550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1ade7b30550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Tiro Devanagari Marathi"/>
                <a:ea typeface="Tiro Devanagari Marathi"/>
                <a:cs typeface="Tiro Devanagari Marathi"/>
                <a:sym typeface="Tiro Devanagari Marathi"/>
              </a:rPr>
              <a:t>शिक्षकांसाठी टीप : शिक्षकांनी विद्यार्थ्यांना त्यांच्या वाढदिवसाच्या महिन्याप्रमाणे एका रांगेत उभे राहण्यास सांगावे. आणि त्यानंतर शिक्षकांनी विद्यार्थ्यांना प्रश्न विचारून विद्यार्थ्यांनी उत्तरे देणे अपेक्षित आहे.</a:t>
            </a:r>
            <a:r>
              <a:rPr lang="en"/>
              <a:t>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0" name="Google Shape;90;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ade7b30550_0_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ade7b30550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Tiro Devanagari Marathi"/>
                <a:ea typeface="Tiro Devanagari Marathi"/>
                <a:cs typeface="Tiro Devanagari Marathi"/>
                <a:sym typeface="Tiro Devanagari Marathi"/>
              </a:rPr>
              <a:t>शिक्षकांसाठी टीप : प्रत्येक विद्यार्थ्याला एकेक महिना दिला जाईल. मग सर्व विद्यार्थ्यांनी ऋतूंप्रमाणे आपापले गट बनवावेत. उदा</a:t>
            </a:r>
            <a:r>
              <a:rPr lang="en" baseline="-25000">
                <a:latin typeface="Tiro Devanagari Marathi"/>
                <a:ea typeface="Tiro Devanagari Marathi"/>
                <a:cs typeface="Tiro Devanagari Marathi"/>
                <a:sym typeface="Tiro Devanagari Marathi"/>
              </a:rPr>
              <a:t>०</a:t>
            </a:r>
            <a:r>
              <a:rPr lang="en">
                <a:latin typeface="Tiro Devanagari Marathi"/>
                <a:ea typeface="Tiro Devanagari Marathi"/>
                <a:cs typeface="Tiro Devanagari Marathi"/>
                <a:sym typeface="Tiro Devanagari Marathi"/>
              </a:rPr>
              <a:t> जून-जुलै-ऑगस्ट-सप्टेंबर मिळून ‘पावसाळा’ गट होईल. आता प्रत्येक गटाला छत्री, रेनकोट, पंखा, स्वेटर इत्यादी चित्रे असलेल्या चिठ्ठ्या दिल्या जातील. कोणत्या ऋतूत कोणत्या वस्तू वापरल्या जातात याचे वर्गीकरण त्यांना करावे लागेल. जो गट प्रथम हे पूर्ण करेल, तो जिंकेल.</a:t>
            </a:r>
            <a:r>
              <a:rPr lang="en"/>
              <a:t>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0" name="Google Shape;180;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a:latin typeface="Tiro Devanagari Marathi"/>
                <a:ea typeface="Tiro Devanagari Marathi"/>
                <a:cs typeface="Tiro Devanagari Marathi"/>
                <a:sym typeface="Tiro Devanagari Marathi"/>
              </a:rPr>
              <a:t>शिक्षकांसाठी टीप : शिक्षकांनी विद्यार्थ्यांना तारखा सांगव्यात, आणि विद्यार्थ्यांनी दिनदर्शिकेत पाहून वार ओळखणे अपेक्षित आहे.</a:t>
            </a:r>
            <a:r>
              <a:rPr lang="en"/>
              <a:t>  </a:t>
            </a:r>
            <a:endParaRPr/>
          </a:p>
          <a:p>
            <a:pPr marL="0" lvl="0" indent="0" algn="l" rtl="0">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1ade7b30550_0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1ade7b30550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a:solidFill>
                  <a:schemeClr val="dk1"/>
                </a:solidFill>
                <a:latin typeface="Tiro Devanagari Marathi"/>
                <a:ea typeface="Tiro Devanagari Marathi"/>
                <a:cs typeface="Tiro Devanagari Marathi"/>
                <a:sym typeface="Tiro Devanagari Marathi"/>
              </a:rPr>
              <a:t>शिक्षकांसाठी टीप : शिक्षकांनी वाचून दाखवावे आणि विद्यार्थ्यांनी वार ओळखणे अपेक्षित आहे.</a:t>
            </a:r>
            <a:r>
              <a:rPr lang="en">
                <a:solidFill>
                  <a:schemeClr val="dk1"/>
                </a:solidFill>
              </a:rPr>
              <a:t>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9b8b256e05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9b8b256e05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ade7b30550_0_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1ade7b30550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a:latin typeface="Tiro Devanagari Marathi"/>
                <a:ea typeface="Tiro Devanagari Marathi"/>
                <a:cs typeface="Tiro Devanagari Marathi"/>
                <a:sym typeface="Tiro Devanagari Marathi"/>
              </a:rPr>
              <a:t>शिक्षकांसाठी टीप : उजळणी : वार आणि महिने</a:t>
            </a:r>
            <a:endParaRPr>
              <a:latin typeface="Tiro Devanagari Marathi"/>
              <a:ea typeface="Tiro Devanagari Marathi"/>
              <a:cs typeface="Tiro Devanagari Marathi"/>
              <a:sym typeface="Tiro Devanagari Marathi"/>
            </a:endParaRPr>
          </a:p>
          <a:p>
            <a:pPr marL="0" lvl="0" indent="0" algn="l" rtl="0">
              <a:spcBef>
                <a:spcPts val="0"/>
              </a:spcBef>
              <a:spcAft>
                <a:spcPts val="0"/>
              </a:spcAft>
              <a:buClr>
                <a:schemeClr val="dk1"/>
              </a:buClr>
              <a:buFont typeface="Arial"/>
              <a:buNone/>
            </a:pPr>
            <a:r>
              <a:rPr lang="en">
                <a:latin typeface="Tiro Devanagari Marathi"/>
                <a:ea typeface="Tiro Devanagari Marathi"/>
                <a:cs typeface="Tiro Devanagari Marathi"/>
                <a:sym typeface="Tiro Devanagari Marathi"/>
              </a:rPr>
              <a:t>विद्यार्थी वर्तुळात बसतील आणि एखाद्या व्यक्तीकडे जानेवारी बोलून चेंडू फेकतील. विद्यार्थ्याने चेंडू पकडल्यावर पुढचा महिना सांगून दुसऱ्याकडे चेंडू फेकायचा. हाच खेळ विद्यार्थी वार सांगतपण खेळू शकतात.</a:t>
            </a:r>
            <a:r>
              <a:rPr lang="en"/>
              <a:t> </a:t>
            </a:r>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9" name="Google Shape;209;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147ba061106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147ba061106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1ade7b30550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1ade7b30550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a:latin typeface="Tiro Devanagari Marathi"/>
                <a:ea typeface="Tiro Devanagari Marathi"/>
                <a:cs typeface="Tiro Devanagari Marathi"/>
                <a:sym typeface="Tiro Devanagari Marathi"/>
              </a:rPr>
              <a:t>शिक्षकांसाठी टीप : ही कविता शिक्षकांनी वाचून दाखवावी व विद्यार्थ्यांना आपल्यामागून म्हणायला सांगावे.</a:t>
            </a:r>
            <a:endParaRPr>
              <a:latin typeface="Tiro Devanagari Marathi"/>
              <a:ea typeface="Tiro Devanagari Marathi"/>
              <a:cs typeface="Tiro Devanagari Marathi"/>
              <a:sym typeface="Tiro Devanagari Marathi"/>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ade7b30550_0_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ade7b30550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1ade7b30550_0_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1ade7b30550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a:latin typeface="Tiro Devanagari Marathi"/>
                <a:ea typeface="Tiro Devanagari Marathi"/>
                <a:cs typeface="Tiro Devanagari Marathi"/>
                <a:sym typeface="Tiro Devanagari Marathi"/>
              </a:rPr>
              <a:t>शिक्षकांसाठी टीप : शिक्षकाने वर्गात घड्याळ आणावे आणि एका विद्यार्थ्याला वेळ विचारावी. विद्यार्थी जी वेळ सांगेल ती घड्याळावर लावून घड्याळ विद्यार्थ्याला द्यायचे. तो विद्यार्थी आता दुसऱ्या विद्यार्थ्याला जाऊन वेळ विचारेल आणि अशा प्रकारे जी वेळ सांगण्यात येईल ती विद्यार्थ्यांना दाखवता येणे अपेक्षित आहे. </a:t>
            </a:r>
            <a:endParaRPr>
              <a:latin typeface="Tiro Devanagari Marathi"/>
              <a:ea typeface="Tiro Devanagari Marathi"/>
              <a:cs typeface="Tiro Devanagari Marathi"/>
              <a:sym typeface="Tiro Devanagari Marathi"/>
            </a:endParaRPr>
          </a:p>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ade7b30550_0_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1ade7b30550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1ade7b30550_0_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ade7b30550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a:latin typeface="Tiro Devanagari Marathi"/>
                <a:ea typeface="Tiro Devanagari Marathi"/>
                <a:cs typeface="Tiro Devanagari Marathi"/>
                <a:sym typeface="Tiro Devanagari Marathi"/>
              </a:rPr>
              <a:t>शिक्षकांसाठी टीप : १ ते १२ अंकांमधील अधलेमधले अंक गाळून ते विद्यार्थ्यांना तोंडी विचारावेत. </a:t>
            </a:r>
            <a:endParaRPr>
              <a:latin typeface="Tiro Devanagari Marathi"/>
              <a:ea typeface="Tiro Devanagari Marathi"/>
              <a:cs typeface="Tiro Devanagari Marathi"/>
              <a:sym typeface="Tiro Devanagari Marathi"/>
            </a:endParaRPr>
          </a:p>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1ade7b30550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1ade7b30550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147ba061106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147ba061106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a:latin typeface="Tiro Devanagari Marathi"/>
                <a:ea typeface="Tiro Devanagari Marathi"/>
                <a:cs typeface="Tiro Devanagari Marathi"/>
                <a:sym typeface="Tiro Devanagari Marathi"/>
              </a:rPr>
              <a:t>शिक्षकांसाठी टीप : विद्यार्थ्यांना आवश्यक असेल त्याप्रमाणे शिक्षकांनी पुढील चित्रांमधील तिकिटांवरील मजकूर विद्यार्थ्यांना वाचून दाखवावा. मात्र त्यावरील किंमत विद्यार्थ्यांनी वाचणे अपेक्षित आहे</a:t>
            </a:r>
            <a:r>
              <a:rPr lang="en"/>
              <a:t>. </a:t>
            </a:r>
            <a:endParaRPr/>
          </a:p>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1ade7b30550_0_1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g1ade7b30550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a:latin typeface="Tiro Devanagari Marathi"/>
                <a:ea typeface="Tiro Devanagari Marathi"/>
                <a:cs typeface="Tiro Devanagari Marathi"/>
                <a:sym typeface="Tiro Devanagari Marathi"/>
              </a:rPr>
              <a:t>शिक्षकांसाठी टीप : समूह सराव </a:t>
            </a:r>
            <a:endParaRPr>
              <a:latin typeface="Tiro Devanagari Marathi"/>
              <a:ea typeface="Tiro Devanagari Marathi"/>
              <a:cs typeface="Tiro Devanagari Marathi"/>
              <a:sym typeface="Tiro Devanagari Marathi"/>
            </a:endParaRPr>
          </a:p>
          <a:p>
            <a:pPr marL="0" lvl="0" indent="0" algn="l" rtl="0">
              <a:spcBef>
                <a:spcPts val="0"/>
              </a:spcBef>
              <a:spcAft>
                <a:spcPts val="0"/>
              </a:spcAft>
              <a:buClr>
                <a:schemeClr val="dk1"/>
              </a:buClr>
              <a:buFont typeface="Arial"/>
              <a:buNone/>
            </a:pPr>
            <a:r>
              <a:rPr lang="en">
                <a:latin typeface="Tiro Devanagari Marathi"/>
                <a:ea typeface="Tiro Devanagari Marathi"/>
                <a:cs typeface="Tiro Devanagari Marathi"/>
                <a:sym typeface="Tiro Devanagari Marathi"/>
              </a:rPr>
              <a:t>पुढे दिलेला संवाद ऐकून झाल्यानंतर विद्यार्थ्यांनी तो संवाद करणे अपेक्षित आहे. ज्या ठिकाणी 'सगळे' असे लिहिले आहे तो संवाद सगळे विद्यार्थी एकत्र बोलतील. जिथे __ आहे तिथे बोलणारे विद्यार्थी वेगळ्या विद्यार्थ्यांची नावे घेतील आणि अशा प्रकारे संवाद पुढे सुरू राहील.</a:t>
            </a:r>
            <a:endParaRPr>
              <a:latin typeface="Tiro Devanagari Marathi"/>
              <a:ea typeface="Tiro Devanagari Marathi"/>
              <a:cs typeface="Tiro Devanagari Marathi"/>
              <a:sym typeface="Tiro Devanagari Marathi"/>
            </a:endParaRPr>
          </a:p>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1aec67e7d8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1aec67e7d8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a:latin typeface="Tiro Devanagari Marathi"/>
                <a:ea typeface="Tiro Devanagari Marathi"/>
                <a:cs typeface="Tiro Devanagari Marathi"/>
                <a:sym typeface="Tiro Devanagari Marathi"/>
              </a:rPr>
              <a:t>शिक्षकांसाठी टीप :  स्पीड डेटिंग </a:t>
            </a:r>
            <a:endParaRPr>
              <a:latin typeface="Tiro Devanagari Marathi"/>
              <a:ea typeface="Tiro Devanagari Marathi"/>
              <a:cs typeface="Tiro Devanagari Marathi"/>
              <a:sym typeface="Tiro Devanagari Marathi"/>
            </a:endParaRPr>
          </a:p>
          <a:p>
            <a:pPr marL="0" lvl="0" indent="0" algn="l" rtl="0">
              <a:spcBef>
                <a:spcPts val="0"/>
              </a:spcBef>
              <a:spcAft>
                <a:spcPts val="0"/>
              </a:spcAft>
              <a:buClr>
                <a:schemeClr val="dk1"/>
              </a:buClr>
              <a:buFont typeface="Arial"/>
              <a:buNone/>
            </a:pPr>
            <a:r>
              <a:rPr lang="en">
                <a:latin typeface="Tiro Devanagari Marathi"/>
                <a:ea typeface="Tiro Devanagari Marathi"/>
                <a:cs typeface="Tiro Devanagari Marathi"/>
                <a:sym typeface="Tiro Devanagari Marathi"/>
              </a:rPr>
              <a:t>विद्यार्थ्यांना २ रांगांमध्ये उभे करा. समोरासमोर असलेले विद्यार्थी एकमेकांशी प्रश्नोत्तरे करतील. </a:t>
            </a:r>
            <a:endParaRPr>
              <a:latin typeface="Tiro Devanagari Marathi"/>
              <a:ea typeface="Tiro Devanagari Marathi"/>
              <a:cs typeface="Tiro Devanagari Marathi"/>
              <a:sym typeface="Tiro Devanagari Marathi"/>
            </a:endParaRPr>
          </a:p>
          <a:p>
            <a:pPr marL="0" lvl="0" indent="0" algn="l" rtl="0">
              <a:spcBef>
                <a:spcPts val="0"/>
              </a:spcBef>
              <a:spcAft>
                <a:spcPts val="0"/>
              </a:spcAft>
              <a:buClr>
                <a:schemeClr val="dk1"/>
              </a:buClr>
              <a:buFont typeface="Arial"/>
              <a:buNone/>
            </a:pPr>
            <a:r>
              <a:rPr lang="en">
                <a:latin typeface="Tiro Devanagari Marathi"/>
                <a:ea typeface="Tiro Devanagari Marathi"/>
                <a:cs typeface="Tiro Devanagari Marathi"/>
                <a:sym typeface="Tiro Devanagari Marathi"/>
              </a:rPr>
              <a:t>उदा</a:t>
            </a:r>
            <a:r>
              <a:rPr lang="en" baseline="-25000">
                <a:latin typeface="Tiro Devanagari Marathi"/>
                <a:ea typeface="Tiro Devanagari Marathi"/>
                <a:cs typeface="Tiro Devanagari Marathi"/>
                <a:sym typeface="Tiro Devanagari Marathi"/>
              </a:rPr>
              <a:t>०</a:t>
            </a:r>
            <a:r>
              <a:rPr lang="en">
                <a:latin typeface="Tiro Devanagari Marathi"/>
                <a:ea typeface="Tiro Devanagari Marathi"/>
                <a:cs typeface="Tiro Devanagari Marathi"/>
                <a:sym typeface="Tiro Devanagari Marathi"/>
              </a:rPr>
              <a:t> तुझं / तुमचं / आपलं नाव काय?, तू  काय करतोस ? / तुम्ही / आपण काय करता ? / </a:t>
            </a:r>
            <a:r>
              <a:rPr lang="en" sz="1200">
                <a:solidFill>
                  <a:schemeClr val="dk1"/>
                </a:solidFill>
                <a:latin typeface="Tiro Devanagari Marathi"/>
                <a:ea typeface="Tiro Devanagari Marathi"/>
                <a:cs typeface="Tiro Devanagari Marathi"/>
                <a:sym typeface="Tiro Devanagari Marathi"/>
              </a:rPr>
              <a:t>किती वाजले? / तुझा मोबाइल नंबर काय?</a:t>
            </a:r>
            <a:endParaRPr>
              <a:latin typeface="Tiro Devanagari Marathi"/>
              <a:ea typeface="Tiro Devanagari Marathi"/>
              <a:cs typeface="Tiro Devanagari Marathi"/>
              <a:sym typeface="Tiro Devanagari Marathi"/>
            </a:endParaRPr>
          </a:p>
          <a:p>
            <a:pPr marL="0" lvl="0" indent="0" algn="l" rtl="0">
              <a:spcBef>
                <a:spcPts val="0"/>
              </a:spcBef>
              <a:spcAft>
                <a:spcPts val="0"/>
              </a:spcAft>
              <a:buClr>
                <a:schemeClr val="dk1"/>
              </a:buClr>
              <a:buFont typeface="Arial"/>
              <a:buNone/>
            </a:pPr>
            <a:r>
              <a:rPr lang="en">
                <a:latin typeface="Tiro Devanagari Marathi"/>
                <a:ea typeface="Tiro Devanagari Marathi"/>
                <a:cs typeface="Tiro Devanagari Marathi"/>
                <a:sym typeface="Tiro Devanagari Marathi"/>
              </a:rPr>
              <a:t>एका मिनिटानंतर शिक्षकांनी टाळी वाजवून किंवा घंटी वाजवून संकेत द्यावा आणि एका रांगेतले विद्यार्थी एक पाऊल पुढे सरकतील. प्रत्येक विद्यार्थी जोडीदार बदलेल आणि नव्या व्यक्तीसोबत परत एक मिनिट बोलेल. ४-५ वेळा असे जोड्या बदलल्यावर शेवटी प्रत्येक जण आपापल्या मित्राबद्दल काय कळले ते सांगेल. उदा</a:t>
            </a:r>
            <a:r>
              <a:rPr lang="en" baseline="-25000">
                <a:latin typeface="Tiro Devanagari Marathi"/>
                <a:ea typeface="Tiro Devanagari Marathi"/>
                <a:cs typeface="Tiro Devanagari Marathi"/>
                <a:sym typeface="Tiro Devanagari Marathi"/>
              </a:rPr>
              <a:t>०</a:t>
            </a:r>
            <a:r>
              <a:rPr lang="en">
                <a:latin typeface="Tiro Devanagari Marathi"/>
                <a:ea typeface="Tiro Devanagari Marathi"/>
                <a:cs typeface="Tiro Devanagari Marathi"/>
                <a:sym typeface="Tiro Devanagari Marathi"/>
              </a:rPr>
              <a:t> रोहित रविवारी घरच्यांसोबत फिरायला जातो. विनिता सोमवार ते शनिवार भाजी विकते, इत्यादी. </a:t>
            </a:r>
            <a:endParaRPr>
              <a:latin typeface="Tiro Devanagari Marathi"/>
              <a:ea typeface="Tiro Devanagari Marathi"/>
              <a:cs typeface="Tiro Devanagari Marathi"/>
              <a:sym typeface="Tiro Devanagari Marathi"/>
            </a:endParaRPr>
          </a:p>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5" name="Google Shape;305;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me (Clock) Infographics" type="title">
  <p:cSld name="TITLE">
    <p:spTree>
      <p:nvGrpSpPr>
        <p:cNvPr id="1" name="Shape 8"/>
        <p:cNvGrpSpPr/>
        <p:nvPr/>
      </p:nvGrpSpPr>
      <p:grpSpPr>
        <a:xfrm>
          <a:off x="0" y="0"/>
          <a:ext cx="0" cy="0"/>
          <a:chOff x="0" y="0"/>
          <a:chExt cx="0" cy="0"/>
        </a:xfrm>
      </p:grpSpPr>
      <p:sp>
        <p:nvSpPr>
          <p:cNvPr id="9" name="Google Shape;9;p36"/>
          <p:cNvSpPr txBox="1">
            <a:spLocks noGrp="1"/>
          </p:cNvSpPr>
          <p:nvPr>
            <p:ph type="ctrTitle"/>
          </p:nvPr>
        </p:nvSpPr>
        <p:spPr>
          <a:xfrm>
            <a:off x="457200" y="1406050"/>
            <a:ext cx="3676500" cy="20151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5200"/>
              <a:buNone/>
              <a:defRPr sz="5500">
                <a:solidFill>
                  <a:schemeClr val="dk1"/>
                </a:solidFill>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0" name="Google Shape;10;p36"/>
          <p:cNvSpPr txBox="1">
            <a:spLocks noGrp="1"/>
          </p:cNvSpPr>
          <p:nvPr>
            <p:ph type="subTitle" idx="1"/>
          </p:nvPr>
        </p:nvSpPr>
        <p:spPr>
          <a:xfrm>
            <a:off x="457200" y="3337550"/>
            <a:ext cx="3503400" cy="3999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sz="17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
        <p:cNvGrpSpPr/>
        <p:nvPr/>
      </p:nvGrpSpPr>
      <p:grpSpPr>
        <a:xfrm>
          <a:off x="0" y="0"/>
          <a:ext cx="0" cy="0"/>
          <a:chOff x="0" y="0"/>
          <a:chExt cx="0" cy="0"/>
        </a:xfrm>
      </p:grpSpPr>
      <p:sp>
        <p:nvSpPr>
          <p:cNvPr id="12" name="Google Shape;12;p37"/>
          <p:cNvSpPr txBox="1">
            <a:spLocks noGrp="1"/>
          </p:cNvSpPr>
          <p:nvPr>
            <p:ph type="title"/>
          </p:nvPr>
        </p:nvSpPr>
        <p:spPr>
          <a:xfrm>
            <a:off x="457225" y="428625"/>
            <a:ext cx="8229600" cy="2796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2800"/>
              <a:buNone/>
              <a:defRPr sz="2900">
                <a:solidFill>
                  <a:schemeClr val="dk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40"/>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4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1"/>
          <p:cNvSpPr txBox="1">
            <a:spLocks noGrp="1"/>
          </p:cNvSpPr>
          <p:nvPr>
            <p:ph type="title"/>
          </p:nvPr>
        </p:nvSpPr>
        <p:spPr>
          <a:xfrm>
            <a:off x="710275" y="536650"/>
            <a:ext cx="7723500" cy="4812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41"/>
          <p:cNvSpPr txBox="1">
            <a:spLocks noGrp="1"/>
          </p:cNvSpPr>
          <p:nvPr>
            <p:ph type="body" idx="1"/>
          </p:nvPr>
        </p:nvSpPr>
        <p:spPr>
          <a:xfrm>
            <a:off x="710275" y="1152475"/>
            <a:ext cx="7723500" cy="34545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19" name="Google Shape;19;p4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42"/>
          <p:cNvSpPr txBox="1">
            <a:spLocks noGrp="1"/>
          </p:cNvSpPr>
          <p:nvPr>
            <p:ph type="title"/>
          </p:nvPr>
        </p:nvSpPr>
        <p:spPr>
          <a:xfrm>
            <a:off x="710275" y="536650"/>
            <a:ext cx="7723500" cy="4812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42"/>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3" name="Google Shape;23;p42"/>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4" name="Google Shape;24;p4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5"/>
        <p:cNvGrpSpPr/>
        <p:nvPr/>
      </p:nvGrpSpPr>
      <p:grpSpPr>
        <a:xfrm>
          <a:off x="0" y="0"/>
          <a:ext cx="0" cy="0"/>
          <a:chOff x="0" y="0"/>
          <a:chExt cx="0" cy="0"/>
        </a:xfrm>
      </p:grpSpPr>
      <p:sp>
        <p:nvSpPr>
          <p:cNvPr id="26" name="Google Shape;26;p43"/>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27" name="Google Shape;27;p43"/>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8" name="Google Shape;28;p4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9"/>
        <p:cNvGrpSpPr/>
        <p:nvPr/>
      </p:nvGrpSpPr>
      <p:grpSpPr>
        <a:xfrm>
          <a:off x="0" y="0"/>
          <a:ext cx="0" cy="0"/>
          <a:chOff x="0" y="0"/>
          <a:chExt cx="0" cy="0"/>
        </a:xfrm>
      </p:grpSpPr>
      <p:sp>
        <p:nvSpPr>
          <p:cNvPr id="30" name="Google Shape;30;p44"/>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1" name="Google Shape;31;p4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2"/>
        <p:cNvGrpSpPr/>
        <p:nvPr/>
      </p:nvGrpSpPr>
      <p:grpSpPr>
        <a:xfrm>
          <a:off x="0" y="0"/>
          <a:ext cx="0" cy="0"/>
          <a:chOff x="0" y="0"/>
          <a:chExt cx="0" cy="0"/>
        </a:xfrm>
      </p:grpSpPr>
      <p:sp>
        <p:nvSpPr>
          <p:cNvPr id="33" name="Google Shape;33;p45"/>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 name="Google Shape;34;p45"/>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5" name="Google Shape;35;p45"/>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6" name="Google Shape;36;p45"/>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37" name="Google Shape;37;p4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8"/>
        <p:cNvGrpSpPr/>
        <p:nvPr/>
      </p:nvGrpSpPr>
      <p:grpSpPr>
        <a:xfrm>
          <a:off x="0" y="0"/>
          <a:ext cx="0" cy="0"/>
          <a:chOff x="0" y="0"/>
          <a:chExt cx="0" cy="0"/>
        </a:xfrm>
      </p:grpSpPr>
      <p:sp>
        <p:nvSpPr>
          <p:cNvPr id="39" name="Google Shape;39;p46"/>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40" name="Google Shape;40;p4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1"/>
        <p:cNvGrpSpPr/>
        <p:nvPr/>
      </p:nvGrpSpPr>
      <p:grpSpPr>
        <a:xfrm>
          <a:off x="0" y="0"/>
          <a:ext cx="0" cy="0"/>
          <a:chOff x="0" y="0"/>
          <a:chExt cx="0" cy="0"/>
        </a:xfrm>
      </p:grpSpPr>
      <p:sp>
        <p:nvSpPr>
          <p:cNvPr id="42" name="Google Shape;42;p47"/>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3" name="Google Shape;43;p47"/>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44" name="Google Shape;44;p4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5"/>
        <p:cNvGrpSpPr/>
        <p:nvPr/>
      </p:nvGrpSpPr>
      <p:grpSpPr>
        <a:xfrm>
          <a:off x="0" y="0"/>
          <a:ext cx="0" cy="0"/>
          <a:chOff x="0" y="0"/>
          <a:chExt cx="0" cy="0"/>
        </a:xfrm>
      </p:grpSpPr>
      <p:sp>
        <p:nvSpPr>
          <p:cNvPr id="46" name="Google Shape;46;p4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5"/>
          <p:cNvSpPr txBox="1">
            <a:spLocks noGrp="1"/>
          </p:cNvSpPr>
          <p:nvPr>
            <p:ph type="title"/>
          </p:nvPr>
        </p:nvSpPr>
        <p:spPr>
          <a:xfrm>
            <a:off x="710275" y="536650"/>
            <a:ext cx="7723500" cy="4812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1pPr>
            <a:lvl2pPr marR="0" lvl="1"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2pPr>
            <a:lvl3pPr marR="0" lvl="2"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3pPr>
            <a:lvl4pPr marR="0" lvl="3"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4pPr>
            <a:lvl5pPr marR="0" lvl="4"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5pPr>
            <a:lvl6pPr marR="0" lvl="5"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6pPr>
            <a:lvl7pPr marR="0" lvl="6"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7pPr>
            <a:lvl8pPr marR="0" lvl="7"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8pPr>
            <a:lvl9pPr marR="0" lvl="8"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9pPr>
          </a:lstStyle>
          <a:p>
            <a:endParaRPr/>
          </a:p>
        </p:txBody>
      </p:sp>
      <p:sp>
        <p:nvSpPr>
          <p:cNvPr id="7" name="Google Shape;7;p35"/>
          <p:cNvSpPr txBox="1">
            <a:spLocks noGrp="1"/>
          </p:cNvSpPr>
          <p:nvPr>
            <p:ph type="body" idx="1"/>
          </p:nvPr>
        </p:nvSpPr>
        <p:spPr>
          <a:xfrm>
            <a:off x="710275" y="1152475"/>
            <a:ext cx="7723500" cy="34545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1"/>
              </a:buClr>
              <a:buSzPts val="1800"/>
              <a:buFont typeface="Roboto"/>
              <a:buChar char="●"/>
              <a:defRPr sz="1800" b="0" i="0" u="none" strike="noStrike" cap="none">
                <a:solidFill>
                  <a:schemeClr val="dk1"/>
                </a:solidFill>
                <a:latin typeface="Roboto"/>
                <a:ea typeface="Roboto"/>
                <a:cs typeface="Roboto"/>
                <a:sym typeface="Roboto"/>
              </a:defRPr>
            </a:lvl1pPr>
            <a:lvl2pPr marL="914400" marR="0" lvl="1" indent="-317500" algn="l" rtl="0">
              <a:lnSpc>
                <a:spcPct val="115000"/>
              </a:lnSpc>
              <a:spcBef>
                <a:spcPts val="160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2pPr>
            <a:lvl3pPr marL="1371600" marR="0" lvl="2" indent="-317500" algn="l" rtl="0">
              <a:lnSpc>
                <a:spcPct val="115000"/>
              </a:lnSpc>
              <a:spcBef>
                <a:spcPts val="160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3pPr>
            <a:lvl4pPr marL="1828800" marR="0" lvl="3" indent="-317500" algn="l" rtl="0">
              <a:lnSpc>
                <a:spcPct val="115000"/>
              </a:lnSpc>
              <a:spcBef>
                <a:spcPts val="160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4pPr>
            <a:lvl5pPr marL="2286000" marR="0" lvl="4" indent="-317500" algn="l" rtl="0">
              <a:lnSpc>
                <a:spcPct val="115000"/>
              </a:lnSpc>
              <a:spcBef>
                <a:spcPts val="160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5pPr>
            <a:lvl6pPr marL="2743200" marR="0" lvl="5" indent="-317500" algn="l" rtl="0">
              <a:lnSpc>
                <a:spcPct val="115000"/>
              </a:lnSpc>
              <a:spcBef>
                <a:spcPts val="160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6pPr>
            <a:lvl7pPr marL="3200400" marR="0" lvl="6" indent="-317500" algn="l" rtl="0">
              <a:lnSpc>
                <a:spcPct val="115000"/>
              </a:lnSpc>
              <a:spcBef>
                <a:spcPts val="160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7pPr>
            <a:lvl8pPr marL="3657600" marR="0" lvl="7" indent="-317500" algn="l" rtl="0">
              <a:lnSpc>
                <a:spcPct val="115000"/>
              </a:lnSpc>
              <a:spcBef>
                <a:spcPts val="160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8pPr>
            <a:lvl9pPr marL="4114800" marR="0" lvl="8" indent="-317500" algn="l" rtl="0">
              <a:lnSpc>
                <a:spcPct val="115000"/>
              </a:lnSpc>
              <a:spcBef>
                <a:spcPts val="1600"/>
              </a:spcBef>
              <a:spcAft>
                <a:spcPts val="1600"/>
              </a:spcAft>
              <a:buClr>
                <a:schemeClr val="dk1"/>
              </a:buClr>
              <a:buSzPts val="1400"/>
              <a:buFont typeface="Roboto"/>
              <a:buChar char="■"/>
              <a:defRPr sz="1400" b="0" i="0" u="none" strike="noStrike" cap="none">
                <a:solidFill>
                  <a:schemeClr val="dk1"/>
                </a:solidFill>
                <a:latin typeface="Roboto"/>
                <a:ea typeface="Roboto"/>
                <a:cs typeface="Roboto"/>
                <a:sym typeface="Roboto"/>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88">
          <p15:clr>
            <a:srgbClr val="EA4335"/>
          </p15:clr>
        </p15:guide>
        <p15:guide id="2" orient="horz" pos="258">
          <p15:clr>
            <a:srgbClr val="EA4335"/>
          </p15:clr>
        </p15:guide>
        <p15:guide id="3" pos="5472">
          <p15:clr>
            <a:srgbClr val="EA4335"/>
          </p15:clr>
        </p15:guide>
        <p15:guide id="4" orient="horz" pos="2982">
          <p15:clr>
            <a:srgbClr val="EA4335"/>
          </p15:clr>
        </p15:guide>
        <p15:guide id="5" pos="2880">
          <p15:clr>
            <a:srgbClr val="EA4335"/>
          </p15:clr>
        </p15:guide>
        <p15:guide id="6" orient="horz" pos="1620">
          <p15:clr>
            <a:srgbClr val="EA4335"/>
          </p15:clr>
        </p15:guide>
        <p15:guide id="7" pos="4176">
          <p15:clr>
            <a:srgbClr val="EA4335"/>
          </p15:clr>
        </p15:guide>
        <p15:guide id="8" pos="1584">
          <p15:clr>
            <a:srgbClr val="EA4335"/>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drive.google.com/file/d/16UBa_kTddwOjuQj6NzhXUzRjyCCPrmT_/view"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jpg"/><Relationship Id="rId12"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hyperlink" Target="http://drive.google.com/file/d/16mOunsX6_xBMH6rokBQLpQ-iKevVAsr7/view" TargetMode="Externa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g"/><Relationship Id="rId7"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9.jpg"/><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drive.google.com/file/d/16nq1w-KWXCfn9sMcy6Etk08KflN45di6/view" TargetMode="External"/><Relationship Id="rId5" Type="http://schemas.openxmlformats.org/officeDocument/2006/relationships/image" Target="../media/image2.png"/><Relationship Id="rId4" Type="http://schemas.openxmlformats.org/officeDocument/2006/relationships/image" Target="../media/image32.jp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drive.google.com/file/d/160AFmfDbKGqet98is3xuUZv6EJ6vptqI/view" TargetMode="External"/><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p1"/>
          <p:cNvSpPr txBox="1">
            <a:spLocks noGrp="1"/>
          </p:cNvSpPr>
          <p:nvPr>
            <p:ph type="ctrTitle"/>
          </p:nvPr>
        </p:nvSpPr>
        <p:spPr>
          <a:xfrm>
            <a:off x="457200" y="1406050"/>
            <a:ext cx="3676500" cy="20151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6000" b="1" dirty="0">
                <a:latin typeface="Shobhika Regular" panose="020B0000000000000000" pitchFamily="34" charset="0"/>
                <a:ea typeface="Tiro Devanagari Marathi"/>
                <a:cs typeface="Shobhika Regular" panose="020B0000000000000000" pitchFamily="34" charset="0"/>
                <a:sym typeface="Tiro Devanagari Marathi"/>
              </a:rPr>
              <a:t>अंक‍ांचा खेळ</a:t>
            </a:r>
            <a:endParaRPr sz="6000" dirty="0">
              <a:latin typeface="Shobhika Regular" panose="020B0000000000000000" pitchFamily="34" charset="0"/>
              <a:ea typeface="Tiro Devanagari Marathi"/>
              <a:cs typeface="Shobhika Regular" panose="020B0000000000000000" pitchFamily="34" charset="0"/>
              <a:sym typeface="Tiro Devanagari Marathi"/>
            </a:endParaRPr>
          </a:p>
        </p:txBody>
      </p:sp>
      <p:grpSp>
        <p:nvGrpSpPr>
          <p:cNvPr id="52" name="Google Shape;52;p1"/>
          <p:cNvGrpSpPr/>
          <p:nvPr/>
        </p:nvGrpSpPr>
        <p:grpSpPr>
          <a:xfrm>
            <a:off x="3995382" y="-1"/>
            <a:ext cx="5148900" cy="5143530"/>
            <a:chOff x="4729753" y="-168377"/>
            <a:chExt cx="5392083" cy="5411394"/>
          </a:xfrm>
        </p:grpSpPr>
        <p:sp>
          <p:nvSpPr>
            <p:cNvPr id="53" name="Google Shape;53;p1"/>
            <p:cNvSpPr/>
            <p:nvPr/>
          </p:nvSpPr>
          <p:spPr>
            <a:xfrm rot="570515">
              <a:off x="4920481" y="937526"/>
              <a:ext cx="565955" cy="2356186"/>
            </a:xfrm>
            <a:custGeom>
              <a:avLst/>
              <a:gdLst/>
              <a:ahLst/>
              <a:cxnLst/>
              <a:rect l="l" t="t" r="r" b="b"/>
              <a:pathLst>
                <a:path w="2193" h="9130" extrusionOk="0">
                  <a:moveTo>
                    <a:pt x="1665" y="1"/>
                  </a:moveTo>
                  <a:cubicBezTo>
                    <a:pt x="1506" y="1"/>
                    <a:pt x="1351" y="83"/>
                    <a:pt x="1266" y="231"/>
                  </a:cubicBezTo>
                  <a:cubicBezTo>
                    <a:pt x="439" y="1661"/>
                    <a:pt x="1" y="3297"/>
                    <a:pt x="1" y="4958"/>
                  </a:cubicBezTo>
                  <a:cubicBezTo>
                    <a:pt x="1" y="6409"/>
                    <a:pt x="334" y="7837"/>
                    <a:pt x="970" y="9130"/>
                  </a:cubicBezTo>
                  <a:cubicBezTo>
                    <a:pt x="1033" y="8991"/>
                    <a:pt x="1139" y="8869"/>
                    <a:pt x="1279" y="8788"/>
                  </a:cubicBezTo>
                  <a:cubicBezTo>
                    <a:pt x="1402" y="8717"/>
                    <a:pt x="1534" y="8684"/>
                    <a:pt x="1665" y="8684"/>
                  </a:cubicBezTo>
                  <a:cubicBezTo>
                    <a:pt x="1705" y="8684"/>
                    <a:pt x="1745" y="8688"/>
                    <a:pt x="1785" y="8694"/>
                  </a:cubicBezTo>
                  <a:cubicBezTo>
                    <a:pt x="1220" y="7537"/>
                    <a:pt x="924" y="6257"/>
                    <a:pt x="924" y="4958"/>
                  </a:cubicBezTo>
                  <a:cubicBezTo>
                    <a:pt x="924" y="3459"/>
                    <a:pt x="1319" y="1985"/>
                    <a:pt x="2065" y="695"/>
                  </a:cubicBezTo>
                  <a:cubicBezTo>
                    <a:pt x="2193" y="474"/>
                    <a:pt x="2118" y="191"/>
                    <a:pt x="1897" y="63"/>
                  </a:cubicBezTo>
                  <a:cubicBezTo>
                    <a:pt x="1824" y="21"/>
                    <a:pt x="1744" y="1"/>
                    <a:pt x="1665" y="1"/>
                  </a:cubicBezTo>
                  <a:close/>
                </a:path>
              </a:pathLst>
            </a:custGeom>
            <a:solidFill>
              <a:schemeClr val="accent6"/>
            </a:solidFill>
            <a:ln w="381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 name="Google Shape;54;p1"/>
            <p:cNvSpPr/>
            <p:nvPr/>
          </p:nvSpPr>
          <p:spPr>
            <a:xfrm rot="570515">
              <a:off x="4896311" y="3398852"/>
              <a:ext cx="1991809" cy="1393324"/>
            </a:xfrm>
            <a:custGeom>
              <a:avLst/>
              <a:gdLst/>
              <a:ahLst/>
              <a:cxnLst/>
              <a:rect l="l" t="t" r="r" b="b"/>
              <a:pathLst>
                <a:path w="7718" h="5399" extrusionOk="0">
                  <a:moveTo>
                    <a:pt x="529" y="1"/>
                  </a:moveTo>
                  <a:cubicBezTo>
                    <a:pt x="450" y="1"/>
                    <a:pt x="371" y="21"/>
                    <a:pt x="298" y="64"/>
                  </a:cubicBezTo>
                  <a:cubicBezTo>
                    <a:pt x="77" y="192"/>
                    <a:pt x="0" y="474"/>
                    <a:pt x="129" y="695"/>
                  </a:cubicBezTo>
                  <a:cubicBezTo>
                    <a:pt x="946" y="2106"/>
                    <a:pt x="2119" y="3288"/>
                    <a:pt x="3522" y="4116"/>
                  </a:cubicBezTo>
                  <a:cubicBezTo>
                    <a:pt x="4789" y="4862"/>
                    <a:pt x="6218" y="5300"/>
                    <a:pt x="7686" y="5399"/>
                  </a:cubicBezTo>
                  <a:cubicBezTo>
                    <a:pt x="7597" y="5273"/>
                    <a:pt x="7546" y="5121"/>
                    <a:pt x="7546" y="4957"/>
                  </a:cubicBezTo>
                  <a:cubicBezTo>
                    <a:pt x="7546" y="4775"/>
                    <a:pt x="7611" y="4608"/>
                    <a:pt x="7717" y="4475"/>
                  </a:cubicBezTo>
                  <a:cubicBezTo>
                    <a:pt x="6403" y="4383"/>
                    <a:pt x="5125" y="3988"/>
                    <a:pt x="3992" y="3319"/>
                  </a:cubicBezTo>
                  <a:cubicBezTo>
                    <a:pt x="2725" y="2573"/>
                    <a:pt x="1666" y="1506"/>
                    <a:pt x="928" y="231"/>
                  </a:cubicBezTo>
                  <a:cubicBezTo>
                    <a:pt x="843" y="83"/>
                    <a:pt x="688" y="1"/>
                    <a:pt x="529" y="1"/>
                  </a:cubicBezTo>
                  <a:close/>
                </a:path>
              </a:pathLst>
            </a:custGeom>
            <a:solidFill>
              <a:schemeClr val="accent5"/>
            </a:solid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 name="Google Shape;55;p1"/>
            <p:cNvSpPr/>
            <p:nvPr/>
          </p:nvSpPr>
          <p:spPr>
            <a:xfrm rot="570515">
              <a:off x="6845227" y="4328527"/>
              <a:ext cx="1725477" cy="777309"/>
            </a:xfrm>
            <a:custGeom>
              <a:avLst/>
              <a:gdLst/>
              <a:ahLst/>
              <a:cxnLst/>
              <a:rect l="l" t="t" r="r" b="b"/>
              <a:pathLst>
                <a:path w="6686" h="3012" extrusionOk="0">
                  <a:moveTo>
                    <a:pt x="6054" y="1"/>
                  </a:moveTo>
                  <a:cubicBezTo>
                    <a:pt x="4503" y="1350"/>
                    <a:pt x="2540" y="2088"/>
                    <a:pt x="462" y="2088"/>
                  </a:cubicBezTo>
                  <a:cubicBezTo>
                    <a:pt x="208" y="2088"/>
                    <a:pt x="0" y="2295"/>
                    <a:pt x="0" y="2550"/>
                  </a:cubicBezTo>
                  <a:cubicBezTo>
                    <a:pt x="0" y="2806"/>
                    <a:pt x="208" y="3012"/>
                    <a:pt x="462" y="3012"/>
                  </a:cubicBezTo>
                  <a:cubicBezTo>
                    <a:pt x="2777" y="3012"/>
                    <a:pt x="4963" y="2187"/>
                    <a:pt x="6685" y="675"/>
                  </a:cubicBezTo>
                  <a:cubicBezTo>
                    <a:pt x="6531" y="648"/>
                    <a:pt x="6389" y="575"/>
                    <a:pt x="6275" y="462"/>
                  </a:cubicBezTo>
                  <a:cubicBezTo>
                    <a:pt x="6149" y="336"/>
                    <a:pt x="6074" y="174"/>
                    <a:pt x="6054" y="1"/>
                  </a:cubicBezTo>
                  <a:close/>
                </a:path>
              </a:pathLst>
            </a:custGeom>
            <a:solidFill>
              <a:schemeClr val="accent4"/>
            </a:solidFill>
            <a:ln w="381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 name="Google Shape;56;p1"/>
            <p:cNvSpPr/>
            <p:nvPr/>
          </p:nvSpPr>
          <p:spPr>
            <a:xfrm rot="570515">
              <a:off x="8637952" y="3038810"/>
              <a:ext cx="924418" cy="1605716"/>
            </a:xfrm>
            <a:custGeom>
              <a:avLst/>
              <a:gdLst/>
              <a:ahLst/>
              <a:cxnLst/>
              <a:rect l="l" t="t" r="r" b="b"/>
              <a:pathLst>
                <a:path w="3582" h="6222" extrusionOk="0">
                  <a:moveTo>
                    <a:pt x="2658" y="0"/>
                  </a:moveTo>
                  <a:cubicBezTo>
                    <a:pt x="2516" y="2054"/>
                    <a:pt x="1650" y="3964"/>
                    <a:pt x="182" y="5432"/>
                  </a:cubicBezTo>
                  <a:cubicBezTo>
                    <a:pt x="0" y="5614"/>
                    <a:pt x="0" y="5906"/>
                    <a:pt x="182" y="6085"/>
                  </a:cubicBezTo>
                  <a:cubicBezTo>
                    <a:pt x="272" y="6176"/>
                    <a:pt x="390" y="6221"/>
                    <a:pt x="508" y="6221"/>
                  </a:cubicBezTo>
                  <a:cubicBezTo>
                    <a:pt x="626" y="6221"/>
                    <a:pt x="744" y="6176"/>
                    <a:pt x="835" y="6085"/>
                  </a:cubicBezTo>
                  <a:cubicBezTo>
                    <a:pt x="2471" y="4450"/>
                    <a:pt x="3432" y="2321"/>
                    <a:pt x="3582" y="34"/>
                  </a:cubicBezTo>
                  <a:lnTo>
                    <a:pt x="3582" y="34"/>
                  </a:lnTo>
                  <a:cubicBezTo>
                    <a:pt x="3453" y="123"/>
                    <a:pt x="3301" y="172"/>
                    <a:pt x="3142" y="172"/>
                  </a:cubicBezTo>
                  <a:cubicBezTo>
                    <a:pt x="2958" y="172"/>
                    <a:pt x="2790" y="107"/>
                    <a:pt x="2658" y="0"/>
                  </a:cubicBezTo>
                  <a:close/>
                </a:path>
              </a:pathLst>
            </a:custGeom>
            <a:solidFill>
              <a:schemeClr val="accent3"/>
            </a:solidFill>
            <a:ln w="3810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 name="Google Shape;57;p1"/>
            <p:cNvSpPr/>
            <p:nvPr/>
          </p:nvSpPr>
          <p:spPr>
            <a:xfrm rot="570515">
              <a:off x="7641375" y="367916"/>
              <a:ext cx="2285238" cy="2553610"/>
            </a:xfrm>
            <a:custGeom>
              <a:avLst/>
              <a:gdLst/>
              <a:ahLst/>
              <a:cxnLst/>
              <a:rect l="l" t="t" r="r" b="b"/>
              <a:pathLst>
                <a:path w="8855" h="9895" extrusionOk="0">
                  <a:moveTo>
                    <a:pt x="32" y="1"/>
                  </a:moveTo>
                  <a:lnTo>
                    <a:pt x="32" y="1"/>
                  </a:lnTo>
                  <a:cubicBezTo>
                    <a:pt x="123" y="129"/>
                    <a:pt x="171" y="283"/>
                    <a:pt x="171" y="443"/>
                  </a:cubicBezTo>
                  <a:cubicBezTo>
                    <a:pt x="171" y="624"/>
                    <a:pt x="107" y="792"/>
                    <a:pt x="1" y="924"/>
                  </a:cubicBezTo>
                  <a:cubicBezTo>
                    <a:pt x="2053" y="1066"/>
                    <a:pt x="3963" y="1933"/>
                    <a:pt x="5433" y="3403"/>
                  </a:cubicBezTo>
                  <a:cubicBezTo>
                    <a:pt x="7043" y="5013"/>
                    <a:pt x="7931" y="7153"/>
                    <a:pt x="7931" y="9432"/>
                  </a:cubicBezTo>
                  <a:cubicBezTo>
                    <a:pt x="7931" y="9687"/>
                    <a:pt x="8136" y="9894"/>
                    <a:pt x="8393" y="9894"/>
                  </a:cubicBezTo>
                  <a:cubicBezTo>
                    <a:pt x="8647" y="9894"/>
                    <a:pt x="8854" y="9687"/>
                    <a:pt x="8854" y="9432"/>
                  </a:cubicBezTo>
                  <a:cubicBezTo>
                    <a:pt x="8854" y="6907"/>
                    <a:pt x="7870" y="4533"/>
                    <a:pt x="6086" y="2750"/>
                  </a:cubicBezTo>
                  <a:cubicBezTo>
                    <a:pt x="4450" y="1114"/>
                    <a:pt x="2319" y="151"/>
                    <a:pt x="32" y="1"/>
                  </a:cubicBezTo>
                  <a:close/>
                </a:path>
              </a:pathLst>
            </a:custGeom>
            <a:solidFill>
              <a:schemeClr val="accent2"/>
            </a:solidFill>
            <a:ln w="381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 name="Google Shape;58;p1"/>
            <p:cNvSpPr/>
            <p:nvPr/>
          </p:nvSpPr>
          <p:spPr>
            <a:xfrm rot="570515">
              <a:off x="5603558" y="530"/>
              <a:ext cx="2145363" cy="1207513"/>
            </a:xfrm>
            <a:custGeom>
              <a:avLst/>
              <a:gdLst/>
              <a:ahLst/>
              <a:cxnLst/>
              <a:rect l="l" t="t" r="r" b="b"/>
              <a:pathLst>
                <a:path w="8313" h="4679" extrusionOk="0">
                  <a:moveTo>
                    <a:pt x="7851" y="0"/>
                  </a:moveTo>
                  <a:cubicBezTo>
                    <a:pt x="6162" y="0"/>
                    <a:pt x="4507" y="450"/>
                    <a:pt x="3058" y="1302"/>
                  </a:cubicBezTo>
                  <a:cubicBezTo>
                    <a:pt x="1837" y="2023"/>
                    <a:pt x="789" y="3013"/>
                    <a:pt x="0" y="4189"/>
                  </a:cubicBezTo>
                  <a:cubicBezTo>
                    <a:pt x="23" y="4187"/>
                    <a:pt x="46" y="4186"/>
                    <a:pt x="69" y="4186"/>
                  </a:cubicBezTo>
                  <a:cubicBezTo>
                    <a:pt x="199" y="4186"/>
                    <a:pt x="329" y="4219"/>
                    <a:pt x="450" y="4290"/>
                  </a:cubicBezTo>
                  <a:cubicBezTo>
                    <a:pt x="608" y="4381"/>
                    <a:pt x="722" y="4521"/>
                    <a:pt x="783" y="4678"/>
                  </a:cubicBezTo>
                  <a:cubicBezTo>
                    <a:pt x="1494" y="3629"/>
                    <a:pt x="2433" y="2745"/>
                    <a:pt x="3528" y="2098"/>
                  </a:cubicBezTo>
                  <a:cubicBezTo>
                    <a:pt x="4832" y="1330"/>
                    <a:pt x="6328" y="924"/>
                    <a:pt x="7851" y="924"/>
                  </a:cubicBezTo>
                  <a:cubicBezTo>
                    <a:pt x="8108" y="924"/>
                    <a:pt x="8313" y="716"/>
                    <a:pt x="8313" y="462"/>
                  </a:cubicBezTo>
                  <a:cubicBezTo>
                    <a:pt x="8313" y="205"/>
                    <a:pt x="8108" y="0"/>
                    <a:pt x="7851" y="0"/>
                  </a:cubicBezTo>
                  <a:close/>
                </a:path>
              </a:pathLst>
            </a:custGeom>
            <a:solidFill>
              <a:schemeClr val="accent1"/>
            </a:solid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 name="Google Shape;59;p1"/>
            <p:cNvSpPr/>
            <p:nvPr/>
          </p:nvSpPr>
          <p:spPr>
            <a:xfrm>
              <a:off x="7369745" y="1111759"/>
              <a:ext cx="1415215" cy="1431975"/>
            </a:xfrm>
            <a:custGeom>
              <a:avLst/>
              <a:gdLst/>
              <a:ahLst/>
              <a:cxnLst/>
              <a:rect l="l" t="t" r="r" b="b"/>
              <a:pathLst>
                <a:path w="5484" h="5549" extrusionOk="0">
                  <a:moveTo>
                    <a:pt x="4977" y="0"/>
                  </a:moveTo>
                  <a:cubicBezTo>
                    <a:pt x="4859" y="0"/>
                    <a:pt x="4740" y="45"/>
                    <a:pt x="4651" y="135"/>
                  </a:cubicBezTo>
                  <a:lnTo>
                    <a:pt x="0" y="4787"/>
                  </a:lnTo>
                  <a:lnTo>
                    <a:pt x="326" y="5113"/>
                  </a:lnTo>
                  <a:cubicBezTo>
                    <a:pt x="446" y="5233"/>
                    <a:pt x="521" y="5385"/>
                    <a:pt x="545" y="5549"/>
                  </a:cubicBezTo>
                  <a:lnTo>
                    <a:pt x="5304" y="788"/>
                  </a:lnTo>
                  <a:cubicBezTo>
                    <a:pt x="5483" y="608"/>
                    <a:pt x="5483" y="316"/>
                    <a:pt x="5304" y="135"/>
                  </a:cubicBezTo>
                  <a:cubicBezTo>
                    <a:pt x="5214" y="45"/>
                    <a:pt x="5096" y="0"/>
                    <a:pt x="4977"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 name="Google Shape;60;p1"/>
            <p:cNvSpPr/>
            <p:nvPr/>
          </p:nvSpPr>
          <p:spPr>
            <a:xfrm>
              <a:off x="6517873" y="1787887"/>
              <a:ext cx="926444" cy="903210"/>
            </a:xfrm>
            <a:custGeom>
              <a:avLst/>
              <a:gdLst/>
              <a:ahLst/>
              <a:cxnLst/>
              <a:rect l="l" t="t" r="r" b="b"/>
              <a:pathLst>
                <a:path w="3590" h="3500" extrusionOk="0">
                  <a:moveTo>
                    <a:pt x="507" y="0"/>
                  </a:moveTo>
                  <a:cubicBezTo>
                    <a:pt x="389" y="0"/>
                    <a:pt x="270" y="45"/>
                    <a:pt x="180" y="135"/>
                  </a:cubicBezTo>
                  <a:cubicBezTo>
                    <a:pt x="0" y="315"/>
                    <a:pt x="0" y="609"/>
                    <a:pt x="180" y="788"/>
                  </a:cubicBezTo>
                  <a:lnTo>
                    <a:pt x="2756" y="3363"/>
                  </a:lnTo>
                  <a:cubicBezTo>
                    <a:pt x="2846" y="3454"/>
                    <a:pt x="2964" y="3499"/>
                    <a:pt x="3082" y="3499"/>
                  </a:cubicBezTo>
                  <a:cubicBezTo>
                    <a:pt x="3200" y="3499"/>
                    <a:pt x="3319" y="3454"/>
                    <a:pt x="3410" y="3363"/>
                  </a:cubicBezTo>
                  <a:cubicBezTo>
                    <a:pt x="3589" y="3183"/>
                    <a:pt x="3589" y="2891"/>
                    <a:pt x="3410" y="2710"/>
                  </a:cubicBezTo>
                  <a:lnTo>
                    <a:pt x="833" y="135"/>
                  </a:lnTo>
                  <a:cubicBezTo>
                    <a:pt x="743" y="45"/>
                    <a:pt x="625" y="0"/>
                    <a:pt x="507"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g1ade7b30550_0_0"/>
          <p:cNvSpPr txBox="1">
            <a:spLocks noGrp="1"/>
          </p:cNvSpPr>
          <p:nvPr>
            <p:ph type="ctrTitle"/>
          </p:nvPr>
        </p:nvSpPr>
        <p:spPr>
          <a:xfrm>
            <a:off x="1621475" y="1623975"/>
            <a:ext cx="3676500" cy="20151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Clr>
                <a:schemeClr val="dk1"/>
              </a:buClr>
              <a:buFont typeface="Arial"/>
              <a:buNone/>
            </a:pPr>
            <a:r>
              <a:rPr lang="en" sz="4900" b="1">
                <a:latin typeface="Tiro Devanagari Marathi"/>
                <a:ea typeface="Tiro Devanagari Marathi"/>
                <a:cs typeface="Tiro Devanagari Marathi"/>
                <a:sym typeface="Tiro Devanagari Marathi"/>
              </a:rPr>
              <a:t> ऐकू या.</a:t>
            </a:r>
            <a:endParaRPr sz="4900">
              <a:latin typeface="Tiro Devanagari Marathi"/>
              <a:ea typeface="Tiro Devanagari Marathi"/>
              <a:cs typeface="Tiro Devanagari Marathi"/>
              <a:sym typeface="Tiro Devanagari Marathi"/>
            </a:endParaRPr>
          </a:p>
        </p:txBody>
      </p:sp>
      <p:pic>
        <p:nvPicPr>
          <p:cNvPr id="66" name="Google Shape;66;g1ade7b30550_0_0"/>
          <p:cNvPicPr preferRelativeResize="0"/>
          <p:nvPr/>
        </p:nvPicPr>
        <p:blipFill rotWithShape="1">
          <a:blip r:embed="rId3">
            <a:alphaModFix/>
          </a:blip>
          <a:srcRect b="10176"/>
          <a:stretch/>
        </p:blipFill>
        <p:spPr>
          <a:xfrm>
            <a:off x="3841829" y="0"/>
            <a:ext cx="5302170" cy="5143500"/>
          </a:xfrm>
          <a:prstGeom prst="rect">
            <a:avLst/>
          </a:prstGeom>
          <a:noFill/>
          <a:ln>
            <a:noFill/>
          </a:ln>
        </p:spPr>
      </p:pic>
      <p:pic>
        <p:nvPicPr>
          <p:cNvPr id="67" name="Google Shape;67;g1ade7b30550_0_0"/>
          <p:cNvPicPr preferRelativeResize="0"/>
          <p:nvPr/>
        </p:nvPicPr>
        <p:blipFill>
          <a:blip r:embed="rId4">
            <a:alphaModFix/>
          </a:blip>
          <a:stretch>
            <a:fillRect/>
          </a:stretch>
        </p:blipFill>
        <p:spPr>
          <a:xfrm>
            <a:off x="779699" y="2237875"/>
            <a:ext cx="787300" cy="787300"/>
          </a:xfrm>
          <a:prstGeom prst="rect">
            <a:avLst/>
          </a:prstGeom>
          <a:noFill/>
          <a:ln>
            <a:noFill/>
          </a:ln>
        </p:spPr>
      </p:pic>
      <p:pic>
        <p:nvPicPr>
          <p:cNvPr id="68" name="Google Shape;68;g1ade7b30550_0_0" title="४. काय मित्रा कसा आहेस.m4a">
            <a:hlinkClick r:id="rId5"/>
          </p:cNvPr>
          <p:cNvPicPr preferRelativeResize="0"/>
          <p:nvPr/>
        </p:nvPicPr>
        <p:blipFill>
          <a:blip r:embed="rId6">
            <a:alphaModFix/>
          </a:blip>
          <a:stretch>
            <a:fillRect/>
          </a:stretch>
        </p:blipFill>
        <p:spPr>
          <a:xfrm>
            <a:off x="152400" y="152400"/>
            <a:ext cx="457200" cy="457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pic>
        <p:nvPicPr>
          <p:cNvPr id="73" name="Google Shape;73;g1ade7b30550_0_6"/>
          <p:cNvPicPr preferRelativeResize="0"/>
          <p:nvPr/>
        </p:nvPicPr>
        <p:blipFill rotWithShape="1">
          <a:blip r:embed="rId3">
            <a:alphaModFix/>
          </a:blip>
          <a:srcRect/>
          <a:stretch/>
        </p:blipFill>
        <p:spPr>
          <a:xfrm>
            <a:off x="5292395" y="253039"/>
            <a:ext cx="1701800" cy="4637405"/>
          </a:xfrm>
          <a:prstGeom prst="rect">
            <a:avLst/>
          </a:prstGeom>
          <a:noFill/>
          <a:ln>
            <a:noFill/>
          </a:ln>
        </p:spPr>
      </p:pic>
      <p:pic>
        <p:nvPicPr>
          <p:cNvPr id="74" name="Google Shape;74;g1ade7b30550_0_6"/>
          <p:cNvPicPr preferRelativeResize="0"/>
          <p:nvPr/>
        </p:nvPicPr>
        <p:blipFill>
          <a:blip r:embed="rId4">
            <a:alphaModFix/>
          </a:blip>
          <a:stretch>
            <a:fillRect/>
          </a:stretch>
        </p:blipFill>
        <p:spPr>
          <a:xfrm>
            <a:off x="1177929" y="1033725"/>
            <a:ext cx="3076050" cy="30760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g1ade7b30550_0_13"/>
          <p:cNvSpPr txBox="1">
            <a:spLocks noGrp="1"/>
          </p:cNvSpPr>
          <p:nvPr>
            <p:ph type="title"/>
          </p:nvPr>
        </p:nvSpPr>
        <p:spPr>
          <a:xfrm>
            <a:off x="710275" y="536650"/>
            <a:ext cx="7723500" cy="481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600">
                <a:latin typeface="Tiro Devanagari Marathi"/>
                <a:ea typeface="Tiro Devanagari Marathi"/>
                <a:cs typeface="Tiro Devanagari Marathi"/>
                <a:sym typeface="Tiro Devanagari Marathi"/>
              </a:rPr>
              <a:t>सराव करू या.</a:t>
            </a:r>
            <a:endParaRPr sz="3600">
              <a:latin typeface="Tiro Devanagari Marathi"/>
              <a:ea typeface="Tiro Devanagari Marathi"/>
              <a:cs typeface="Tiro Devanagari Marathi"/>
              <a:sym typeface="Tiro Devanagari Marathi"/>
            </a:endParaRPr>
          </a:p>
        </p:txBody>
      </p:sp>
      <p:sp>
        <p:nvSpPr>
          <p:cNvPr id="80" name="Google Shape;80;g1ade7b30550_0_13"/>
          <p:cNvSpPr txBox="1">
            <a:spLocks noGrp="1"/>
          </p:cNvSpPr>
          <p:nvPr>
            <p:ph type="body" idx="1"/>
          </p:nvPr>
        </p:nvSpPr>
        <p:spPr>
          <a:xfrm>
            <a:off x="710275" y="1381075"/>
            <a:ext cx="7723500" cy="2661300"/>
          </a:xfrm>
          <a:prstGeom prst="rect">
            <a:avLst/>
          </a:prstGeom>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a:latin typeface="Shobhika Regular" panose="020B0000000000000000" pitchFamily="34" charset="0"/>
                <a:ea typeface="Tiro Devanagari Marathi"/>
                <a:cs typeface="Shobhika Regular" panose="020B0000000000000000" pitchFamily="34" charset="0"/>
                <a:sym typeface="Tiro Devanagari Marathi"/>
              </a:rPr>
              <a:t>शिक्षक / शिक्षिका - हा महिना </a:t>
            </a:r>
            <a:r>
              <a:rPr lang="en">
                <a:solidFill>
                  <a:srgbClr val="FF0000"/>
                </a:solidFill>
                <a:latin typeface="Shobhika Regular" panose="020B0000000000000000" pitchFamily="34" charset="0"/>
                <a:ea typeface="Tiro Devanagari Marathi"/>
                <a:cs typeface="Shobhika Regular" panose="020B0000000000000000" pitchFamily="34" charset="0"/>
                <a:sym typeface="Tiro Devanagari Marathi"/>
              </a:rPr>
              <a:t>मार्च</a:t>
            </a:r>
            <a:r>
              <a:rPr lang="en">
                <a:latin typeface="Shobhika Regular" panose="020B0000000000000000" pitchFamily="34" charset="0"/>
                <a:ea typeface="Tiro Devanagari Marathi"/>
                <a:cs typeface="Shobhika Regular" panose="020B0000000000000000" pitchFamily="34" charset="0"/>
                <a:sym typeface="Tiro Devanagari Marathi"/>
              </a:rPr>
              <a:t>, पुढचा महिना कोणता आहे?</a:t>
            </a:r>
            <a:endParaRPr>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00000"/>
              </a:lnSpc>
              <a:spcBef>
                <a:spcPts val="0"/>
              </a:spcBef>
              <a:spcAft>
                <a:spcPts val="0"/>
              </a:spcAft>
              <a:buClr>
                <a:schemeClr val="dk1"/>
              </a:buClr>
              <a:buSzPts val="1100"/>
              <a:buFont typeface="Arial"/>
              <a:buNone/>
            </a:pPr>
            <a:r>
              <a:rPr lang="en">
                <a:latin typeface="Shobhika Regular" panose="020B0000000000000000" pitchFamily="34" charset="0"/>
                <a:ea typeface="Tiro Devanagari Marathi"/>
                <a:cs typeface="Shobhika Regular" panose="020B0000000000000000" pitchFamily="34" charset="0"/>
                <a:sym typeface="Tiro Devanagari Marathi"/>
              </a:rPr>
              <a:t>पहिला विद्यार्थी - पुढचा महिना </a:t>
            </a:r>
            <a:r>
              <a:rPr lang="en">
                <a:solidFill>
                  <a:srgbClr val="FF0000"/>
                </a:solidFill>
                <a:latin typeface="Shobhika Regular" panose="020B0000000000000000" pitchFamily="34" charset="0"/>
                <a:ea typeface="Tiro Devanagari Marathi"/>
                <a:cs typeface="Shobhika Regular" panose="020B0000000000000000" pitchFamily="34" charset="0"/>
                <a:sym typeface="Tiro Devanagari Marathi"/>
              </a:rPr>
              <a:t>एप्रिल</a:t>
            </a:r>
            <a:r>
              <a:rPr lang="en">
                <a:latin typeface="Shobhika Regular" panose="020B0000000000000000" pitchFamily="34" charset="0"/>
                <a:ea typeface="Tiro Devanagari Marathi"/>
                <a:cs typeface="Shobhika Regular" panose="020B0000000000000000" pitchFamily="34" charset="0"/>
                <a:sym typeface="Tiro Devanagari Marathi"/>
              </a:rPr>
              <a:t>.</a:t>
            </a:r>
            <a:endParaRPr>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00000"/>
              </a:lnSpc>
              <a:spcBef>
                <a:spcPts val="0"/>
              </a:spcBef>
              <a:spcAft>
                <a:spcPts val="0"/>
              </a:spcAft>
              <a:buClr>
                <a:schemeClr val="dk1"/>
              </a:buClr>
              <a:buSzPts val="1100"/>
              <a:buFont typeface="Arial"/>
              <a:buNone/>
            </a:pPr>
            <a:r>
              <a:rPr lang="en">
                <a:latin typeface="Shobhika Regular" panose="020B0000000000000000" pitchFamily="34" charset="0"/>
                <a:ea typeface="Tiro Devanagari Marathi"/>
                <a:cs typeface="Shobhika Regular" panose="020B0000000000000000" pitchFamily="34" charset="0"/>
                <a:sym typeface="Tiro Devanagari Marathi"/>
              </a:rPr>
              <a:t>सगळे - अच्छा! </a:t>
            </a:r>
            <a:r>
              <a:rPr lang="en">
                <a:solidFill>
                  <a:srgbClr val="FF0000"/>
                </a:solidFill>
                <a:latin typeface="Shobhika Regular" panose="020B0000000000000000" pitchFamily="34" charset="0"/>
                <a:ea typeface="Tiro Devanagari Marathi"/>
                <a:cs typeface="Shobhika Regular" panose="020B0000000000000000" pitchFamily="34" charset="0"/>
                <a:sym typeface="Tiro Devanagari Marathi"/>
              </a:rPr>
              <a:t>मार्च</a:t>
            </a:r>
            <a:r>
              <a:rPr lang="en">
                <a:latin typeface="Shobhika Regular" panose="020B0000000000000000" pitchFamily="34" charset="0"/>
                <a:ea typeface="Tiro Devanagari Marathi"/>
                <a:cs typeface="Shobhika Regular" panose="020B0000000000000000" pitchFamily="34" charset="0"/>
                <a:sym typeface="Tiro Devanagari Marathi"/>
              </a:rPr>
              <a:t>नंतर </a:t>
            </a:r>
            <a:r>
              <a:rPr lang="en">
                <a:solidFill>
                  <a:srgbClr val="FF0000"/>
                </a:solidFill>
                <a:latin typeface="Shobhika Regular" panose="020B0000000000000000" pitchFamily="34" charset="0"/>
                <a:ea typeface="Tiro Devanagari Marathi"/>
                <a:cs typeface="Shobhika Regular" panose="020B0000000000000000" pitchFamily="34" charset="0"/>
                <a:sym typeface="Tiro Devanagari Marathi"/>
              </a:rPr>
              <a:t>एप्रिल</a:t>
            </a:r>
            <a:r>
              <a:rPr lang="en">
                <a:latin typeface="Shobhika Regular" panose="020B0000000000000000" pitchFamily="34" charset="0"/>
                <a:ea typeface="Tiro Devanagari Marathi"/>
                <a:cs typeface="Shobhika Regular" panose="020B0000000000000000" pitchFamily="34" charset="0"/>
                <a:sym typeface="Tiro Devanagari Marathi"/>
              </a:rPr>
              <a:t>.</a:t>
            </a:r>
            <a:endParaRPr>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00000"/>
              </a:lnSpc>
              <a:spcBef>
                <a:spcPts val="0"/>
              </a:spcBef>
              <a:spcAft>
                <a:spcPts val="0"/>
              </a:spcAft>
              <a:buNone/>
            </a:pPr>
            <a:endParaRPr>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00000"/>
              </a:lnSpc>
              <a:spcBef>
                <a:spcPts val="0"/>
              </a:spcBef>
              <a:spcAft>
                <a:spcPts val="0"/>
              </a:spcAft>
              <a:buNone/>
            </a:pPr>
            <a:endParaRPr>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00000"/>
              </a:lnSpc>
              <a:spcBef>
                <a:spcPts val="0"/>
              </a:spcBef>
              <a:spcAft>
                <a:spcPts val="0"/>
              </a:spcAft>
              <a:buClr>
                <a:schemeClr val="dk1"/>
              </a:buClr>
              <a:buSzPts val="1100"/>
              <a:buFont typeface="Arial"/>
              <a:buNone/>
            </a:pPr>
            <a:r>
              <a:rPr lang="en">
                <a:latin typeface="Shobhika Regular" panose="020B0000000000000000" pitchFamily="34" charset="0"/>
                <a:ea typeface="Tiro Devanagari Marathi"/>
                <a:cs typeface="Shobhika Regular" panose="020B0000000000000000" pitchFamily="34" charset="0"/>
                <a:sym typeface="Tiro Devanagari Marathi"/>
              </a:rPr>
              <a:t>पहिला विद्यार्थी - हा महिना </a:t>
            </a:r>
            <a:r>
              <a:rPr lang="en">
                <a:solidFill>
                  <a:srgbClr val="FF0000"/>
                </a:solidFill>
                <a:latin typeface="Shobhika Regular" panose="020B0000000000000000" pitchFamily="34" charset="0"/>
                <a:ea typeface="Tiro Devanagari Marathi"/>
                <a:cs typeface="Shobhika Regular" panose="020B0000000000000000" pitchFamily="34" charset="0"/>
                <a:sym typeface="Tiro Devanagari Marathi"/>
              </a:rPr>
              <a:t>ऑक्टोबर</a:t>
            </a:r>
            <a:r>
              <a:rPr lang="en">
                <a:latin typeface="Shobhika Regular" panose="020B0000000000000000" pitchFamily="34" charset="0"/>
                <a:ea typeface="Tiro Devanagari Marathi"/>
                <a:cs typeface="Shobhika Regular" panose="020B0000000000000000" pitchFamily="34" charset="0"/>
                <a:sym typeface="Tiro Devanagari Marathi"/>
              </a:rPr>
              <a:t>, पुढचा महिना कोणता आहे?</a:t>
            </a:r>
            <a:endParaRPr>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00000"/>
              </a:lnSpc>
              <a:spcBef>
                <a:spcPts val="0"/>
              </a:spcBef>
              <a:spcAft>
                <a:spcPts val="0"/>
              </a:spcAft>
              <a:buClr>
                <a:schemeClr val="dk1"/>
              </a:buClr>
              <a:buSzPts val="1100"/>
              <a:buFont typeface="Arial"/>
              <a:buNone/>
            </a:pPr>
            <a:r>
              <a:rPr lang="en">
                <a:latin typeface="Shobhika Regular" panose="020B0000000000000000" pitchFamily="34" charset="0"/>
                <a:ea typeface="Tiro Devanagari Marathi"/>
                <a:cs typeface="Shobhika Regular" panose="020B0000000000000000" pitchFamily="34" charset="0"/>
                <a:sym typeface="Tiro Devanagari Marathi"/>
              </a:rPr>
              <a:t>दुसरा विद्यार्थी - पुढचा महिना </a:t>
            </a:r>
            <a:r>
              <a:rPr lang="en">
                <a:solidFill>
                  <a:srgbClr val="FF0000"/>
                </a:solidFill>
                <a:latin typeface="Shobhika Regular" panose="020B0000000000000000" pitchFamily="34" charset="0"/>
                <a:ea typeface="Tiro Devanagari Marathi"/>
                <a:cs typeface="Shobhika Regular" panose="020B0000000000000000" pitchFamily="34" charset="0"/>
                <a:sym typeface="Tiro Devanagari Marathi"/>
              </a:rPr>
              <a:t>नोव्हेंबर</a:t>
            </a:r>
            <a:r>
              <a:rPr lang="en">
                <a:latin typeface="Shobhika Regular" panose="020B0000000000000000" pitchFamily="34" charset="0"/>
                <a:ea typeface="Tiro Devanagari Marathi"/>
                <a:cs typeface="Shobhika Regular" panose="020B0000000000000000" pitchFamily="34" charset="0"/>
                <a:sym typeface="Tiro Devanagari Marathi"/>
              </a:rPr>
              <a:t>.</a:t>
            </a:r>
            <a:endParaRPr>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00000"/>
              </a:lnSpc>
              <a:spcBef>
                <a:spcPts val="0"/>
              </a:spcBef>
              <a:spcAft>
                <a:spcPts val="0"/>
              </a:spcAft>
              <a:buClr>
                <a:schemeClr val="dk1"/>
              </a:buClr>
              <a:buSzPts val="1100"/>
              <a:buFont typeface="Arial"/>
              <a:buNone/>
            </a:pPr>
            <a:r>
              <a:rPr lang="en">
                <a:latin typeface="Shobhika Regular" panose="020B0000000000000000" pitchFamily="34" charset="0"/>
                <a:ea typeface="Tiro Devanagari Marathi"/>
                <a:cs typeface="Shobhika Regular" panose="020B0000000000000000" pitchFamily="34" charset="0"/>
                <a:sym typeface="Tiro Devanagari Marathi"/>
              </a:rPr>
              <a:t>सगळे - अच्छा! </a:t>
            </a:r>
            <a:r>
              <a:rPr lang="en">
                <a:solidFill>
                  <a:srgbClr val="FF0000"/>
                </a:solidFill>
                <a:latin typeface="Shobhika Regular" panose="020B0000000000000000" pitchFamily="34" charset="0"/>
                <a:ea typeface="Tiro Devanagari Marathi"/>
                <a:cs typeface="Shobhika Regular" panose="020B0000000000000000" pitchFamily="34" charset="0"/>
                <a:sym typeface="Tiro Devanagari Marathi"/>
              </a:rPr>
              <a:t>ऑक्टोबर</a:t>
            </a:r>
            <a:r>
              <a:rPr lang="en">
                <a:latin typeface="Shobhika Regular" panose="020B0000000000000000" pitchFamily="34" charset="0"/>
                <a:ea typeface="Tiro Devanagari Marathi"/>
                <a:cs typeface="Shobhika Regular" panose="020B0000000000000000" pitchFamily="34" charset="0"/>
                <a:sym typeface="Tiro Devanagari Marathi"/>
              </a:rPr>
              <a:t>नंतर </a:t>
            </a:r>
            <a:r>
              <a:rPr lang="en">
                <a:solidFill>
                  <a:srgbClr val="FF0000"/>
                </a:solidFill>
                <a:latin typeface="Shobhika Regular" panose="020B0000000000000000" pitchFamily="34" charset="0"/>
                <a:ea typeface="Tiro Devanagari Marathi"/>
                <a:cs typeface="Shobhika Regular" panose="020B0000000000000000" pitchFamily="34" charset="0"/>
                <a:sym typeface="Tiro Devanagari Marathi"/>
              </a:rPr>
              <a:t>नोव्हेंबर</a:t>
            </a:r>
            <a:r>
              <a:rPr lang="en">
                <a:latin typeface="Shobhika Regular" panose="020B0000000000000000" pitchFamily="34" charset="0"/>
                <a:ea typeface="Tiro Devanagari Marathi"/>
                <a:cs typeface="Shobhika Regular" panose="020B0000000000000000" pitchFamily="34" charset="0"/>
                <a:sym typeface="Tiro Devanagari Marathi"/>
              </a:rPr>
              <a:t>.</a:t>
            </a:r>
            <a:endParaRPr>
              <a:latin typeface="Shobhika Regular" panose="020B0000000000000000" pitchFamily="34" charset="0"/>
              <a:ea typeface="Tiro Devanagari Marathi"/>
              <a:cs typeface="Shobhika Regular" panose="020B0000000000000000" pitchFamily="34" charset="0"/>
              <a:sym typeface="Tiro Devanagari Marathi"/>
            </a:endParaRPr>
          </a:p>
          <a:p>
            <a:pPr marL="0" lvl="0" indent="0" algn="l" rtl="0">
              <a:lnSpc>
                <a:spcPct val="100000"/>
              </a:lnSpc>
              <a:spcBef>
                <a:spcPts val="0"/>
              </a:spcBef>
              <a:spcAft>
                <a:spcPts val="0"/>
              </a:spcAft>
              <a:buNone/>
            </a:pPr>
            <a:r>
              <a:rPr lang="en">
                <a:latin typeface="Shobhika Regular" panose="020B0000000000000000" pitchFamily="34" charset="0"/>
                <a:ea typeface="Tiro Devanagari Marathi"/>
                <a:cs typeface="Shobhika Regular" panose="020B0000000000000000" pitchFamily="34" charset="0"/>
                <a:sym typeface="Tiro Devanagari Marathi"/>
              </a:rPr>
              <a:t>दुसरा विद्यार्थी - …</a:t>
            </a:r>
            <a:endParaRPr>
              <a:latin typeface="Shobhika Regular" panose="020B0000000000000000" pitchFamily="34" charset="0"/>
              <a:ea typeface="Tiro Devanagari Marathi"/>
              <a:cs typeface="Shobhika Regular" panose="020B0000000000000000" pitchFamily="34" charset="0"/>
              <a:sym typeface="Tiro Devanagari Marathi"/>
            </a:endParaRPr>
          </a:p>
        </p:txBody>
      </p:sp>
      <p:pic>
        <p:nvPicPr>
          <p:cNvPr id="81" name="Google Shape;81;g1ade7b30550_0_13"/>
          <p:cNvPicPr preferRelativeResize="0"/>
          <p:nvPr/>
        </p:nvPicPr>
        <p:blipFill>
          <a:blip r:embed="rId3">
            <a:alphaModFix/>
          </a:blip>
          <a:stretch>
            <a:fillRect/>
          </a:stretch>
        </p:blipFill>
        <p:spPr>
          <a:xfrm>
            <a:off x="6197374" y="3059375"/>
            <a:ext cx="2946624" cy="20841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pic>
        <p:nvPicPr>
          <p:cNvPr id="86" name="Google Shape;86;g1ade7b30550_0_20"/>
          <p:cNvPicPr preferRelativeResize="0"/>
          <p:nvPr/>
        </p:nvPicPr>
        <p:blipFill>
          <a:blip r:embed="rId3">
            <a:alphaModFix/>
          </a:blip>
          <a:stretch>
            <a:fillRect/>
          </a:stretch>
        </p:blipFill>
        <p:spPr>
          <a:xfrm rot="5400000">
            <a:off x="4844651" y="859875"/>
            <a:ext cx="5159224" cy="3439475"/>
          </a:xfrm>
          <a:prstGeom prst="rect">
            <a:avLst/>
          </a:prstGeom>
          <a:noFill/>
          <a:ln>
            <a:noFill/>
          </a:ln>
        </p:spPr>
      </p:pic>
      <p:pic>
        <p:nvPicPr>
          <p:cNvPr id="87" name="Google Shape;87;g1ade7b30550_0_20"/>
          <p:cNvPicPr preferRelativeResize="0"/>
          <p:nvPr/>
        </p:nvPicPr>
        <p:blipFill>
          <a:blip r:embed="rId4">
            <a:alphaModFix/>
          </a:blip>
          <a:stretch>
            <a:fillRect/>
          </a:stretch>
        </p:blipFill>
        <p:spPr>
          <a:xfrm>
            <a:off x="0" y="0"/>
            <a:ext cx="6858000"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30"/>
          <p:cNvSpPr/>
          <p:nvPr/>
        </p:nvSpPr>
        <p:spPr>
          <a:xfrm>
            <a:off x="6197300" y="2160700"/>
            <a:ext cx="2441400" cy="2417700"/>
          </a:xfrm>
          <a:prstGeom prst="ellipse">
            <a:avLst/>
          </a:prstGeom>
          <a:noFill/>
          <a:ln w="114300"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 name="Google Shape;93;p30"/>
          <p:cNvSpPr/>
          <p:nvPr/>
        </p:nvSpPr>
        <p:spPr>
          <a:xfrm>
            <a:off x="6501241" y="2470980"/>
            <a:ext cx="1839900" cy="1824600"/>
          </a:xfrm>
          <a:prstGeom prst="pie">
            <a:avLst>
              <a:gd name="adj1" fmla="val 3057226"/>
              <a:gd name="adj2" fmla="val 6605919"/>
            </a:avLst>
          </a:pr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 name="Google Shape;94;p30"/>
          <p:cNvSpPr/>
          <p:nvPr/>
        </p:nvSpPr>
        <p:spPr>
          <a:xfrm>
            <a:off x="6501241" y="2470980"/>
            <a:ext cx="1839900" cy="1824600"/>
          </a:xfrm>
          <a:prstGeom prst="pie">
            <a:avLst>
              <a:gd name="adj1" fmla="val 7788774"/>
              <a:gd name="adj2" fmla="val 11135606"/>
            </a:avLst>
          </a:pr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 name="Google Shape;95;p30"/>
          <p:cNvSpPr/>
          <p:nvPr/>
        </p:nvSpPr>
        <p:spPr>
          <a:xfrm>
            <a:off x="6501241" y="2470980"/>
            <a:ext cx="1839900" cy="1824600"/>
          </a:xfrm>
          <a:prstGeom prst="pie">
            <a:avLst>
              <a:gd name="adj1" fmla="val 18768632"/>
              <a:gd name="adj2" fmla="val 2281237"/>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 name="Google Shape;96;p30"/>
          <p:cNvSpPr/>
          <p:nvPr/>
        </p:nvSpPr>
        <p:spPr>
          <a:xfrm>
            <a:off x="6501241" y="2458512"/>
            <a:ext cx="1839900" cy="1824600"/>
          </a:xfrm>
          <a:prstGeom prst="pie">
            <a:avLst>
              <a:gd name="adj1" fmla="val 11802235"/>
              <a:gd name="adj2" fmla="val 18116609"/>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 name="Google Shape;97;p30"/>
          <p:cNvSpPr/>
          <p:nvPr/>
        </p:nvSpPr>
        <p:spPr>
          <a:xfrm>
            <a:off x="7398172" y="2261283"/>
            <a:ext cx="39760" cy="163377"/>
          </a:xfrm>
          <a:custGeom>
            <a:avLst/>
            <a:gdLst/>
            <a:ahLst/>
            <a:cxnLst/>
            <a:rect l="l" t="t" r="r" b="b"/>
            <a:pathLst>
              <a:path w="188" h="780" extrusionOk="0">
                <a:moveTo>
                  <a:pt x="0" y="0"/>
                </a:moveTo>
                <a:lnTo>
                  <a:pt x="0" y="779"/>
                </a:lnTo>
                <a:lnTo>
                  <a:pt x="188" y="779"/>
                </a:lnTo>
                <a:lnTo>
                  <a:pt x="188"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 name="Google Shape;98;p30"/>
          <p:cNvSpPr/>
          <p:nvPr/>
        </p:nvSpPr>
        <p:spPr>
          <a:xfrm>
            <a:off x="6833911" y="2401411"/>
            <a:ext cx="117165" cy="161282"/>
          </a:xfrm>
          <a:custGeom>
            <a:avLst/>
            <a:gdLst/>
            <a:ahLst/>
            <a:cxnLst/>
            <a:rect l="l" t="t" r="r" b="b"/>
            <a:pathLst>
              <a:path w="554" h="770" extrusionOk="0">
                <a:moveTo>
                  <a:pt x="163" y="0"/>
                </a:moveTo>
                <a:lnTo>
                  <a:pt x="1" y="93"/>
                </a:lnTo>
                <a:lnTo>
                  <a:pt x="391" y="770"/>
                </a:lnTo>
                <a:lnTo>
                  <a:pt x="553" y="675"/>
                </a:lnTo>
                <a:lnTo>
                  <a:pt x="163"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 name="Google Shape;99;p30"/>
          <p:cNvSpPr/>
          <p:nvPr/>
        </p:nvSpPr>
        <p:spPr>
          <a:xfrm>
            <a:off x="6426788" y="2805458"/>
            <a:ext cx="162847" cy="116039"/>
          </a:xfrm>
          <a:custGeom>
            <a:avLst/>
            <a:gdLst/>
            <a:ahLst/>
            <a:cxnLst/>
            <a:rect l="l" t="t" r="r" b="b"/>
            <a:pathLst>
              <a:path w="770" h="554" extrusionOk="0">
                <a:moveTo>
                  <a:pt x="93" y="1"/>
                </a:moveTo>
                <a:lnTo>
                  <a:pt x="0" y="162"/>
                </a:lnTo>
                <a:lnTo>
                  <a:pt x="675" y="553"/>
                </a:lnTo>
                <a:lnTo>
                  <a:pt x="770" y="389"/>
                </a:lnTo>
                <a:lnTo>
                  <a:pt x="93"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 name="Google Shape;100;p30"/>
          <p:cNvSpPr/>
          <p:nvPr/>
        </p:nvSpPr>
        <p:spPr>
          <a:xfrm>
            <a:off x="6284877" y="3363458"/>
            <a:ext cx="165385" cy="39378"/>
          </a:xfrm>
          <a:custGeom>
            <a:avLst/>
            <a:gdLst/>
            <a:ahLst/>
            <a:cxnLst/>
            <a:rect l="l" t="t" r="r" b="b"/>
            <a:pathLst>
              <a:path w="782" h="188" extrusionOk="0">
                <a:moveTo>
                  <a:pt x="0" y="0"/>
                </a:moveTo>
                <a:lnTo>
                  <a:pt x="0" y="188"/>
                </a:lnTo>
                <a:lnTo>
                  <a:pt x="782" y="188"/>
                </a:lnTo>
                <a:lnTo>
                  <a:pt x="782"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 name="Google Shape;101;p30"/>
          <p:cNvSpPr/>
          <p:nvPr/>
        </p:nvSpPr>
        <p:spPr>
          <a:xfrm>
            <a:off x="6426365" y="3845423"/>
            <a:ext cx="162847" cy="115830"/>
          </a:xfrm>
          <a:custGeom>
            <a:avLst/>
            <a:gdLst/>
            <a:ahLst/>
            <a:cxnLst/>
            <a:rect l="l" t="t" r="r" b="b"/>
            <a:pathLst>
              <a:path w="770" h="553" extrusionOk="0">
                <a:moveTo>
                  <a:pt x="677" y="0"/>
                </a:moveTo>
                <a:lnTo>
                  <a:pt x="0" y="391"/>
                </a:lnTo>
                <a:lnTo>
                  <a:pt x="95" y="553"/>
                </a:lnTo>
                <a:lnTo>
                  <a:pt x="770" y="162"/>
                </a:lnTo>
                <a:lnTo>
                  <a:pt x="677"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 name="Google Shape;102;p30"/>
          <p:cNvSpPr/>
          <p:nvPr/>
        </p:nvSpPr>
        <p:spPr>
          <a:xfrm>
            <a:off x="6834334" y="4203598"/>
            <a:ext cx="117165" cy="161492"/>
          </a:xfrm>
          <a:custGeom>
            <a:avLst/>
            <a:gdLst/>
            <a:ahLst/>
            <a:cxnLst/>
            <a:rect l="l" t="t" r="r" b="b"/>
            <a:pathLst>
              <a:path w="554" h="771" extrusionOk="0">
                <a:moveTo>
                  <a:pt x="391" y="1"/>
                </a:moveTo>
                <a:lnTo>
                  <a:pt x="1" y="678"/>
                </a:lnTo>
                <a:lnTo>
                  <a:pt x="163" y="770"/>
                </a:lnTo>
                <a:lnTo>
                  <a:pt x="553" y="93"/>
                </a:lnTo>
                <a:lnTo>
                  <a:pt x="391"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 name="Google Shape;103;p30"/>
          <p:cNvSpPr/>
          <p:nvPr/>
        </p:nvSpPr>
        <p:spPr>
          <a:xfrm>
            <a:off x="7398172" y="4341632"/>
            <a:ext cx="39760" cy="163586"/>
          </a:xfrm>
          <a:custGeom>
            <a:avLst/>
            <a:gdLst/>
            <a:ahLst/>
            <a:cxnLst/>
            <a:rect l="l" t="t" r="r" b="b"/>
            <a:pathLst>
              <a:path w="188" h="781" extrusionOk="0">
                <a:moveTo>
                  <a:pt x="0" y="1"/>
                </a:moveTo>
                <a:lnTo>
                  <a:pt x="0" y="780"/>
                </a:lnTo>
                <a:lnTo>
                  <a:pt x="188" y="780"/>
                </a:lnTo>
                <a:lnTo>
                  <a:pt x="188"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 name="Google Shape;104;p30"/>
          <p:cNvSpPr/>
          <p:nvPr/>
        </p:nvSpPr>
        <p:spPr>
          <a:xfrm>
            <a:off x="7884815" y="4203598"/>
            <a:ext cx="116954" cy="161492"/>
          </a:xfrm>
          <a:custGeom>
            <a:avLst/>
            <a:gdLst/>
            <a:ahLst/>
            <a:cxnLst/>
            <a:rect l="l" t="t" r="r" b="b"/>
            <a:pathLst>
              <a:path w="553" h="771" extrusionOk="0">
                <a:moveTo>
                  <a:pt x="162" y="1"/>
                </a:moveTo>
                <a:lnTo>
                  <a:pt x="0" y="93"/>
                </a:lnTo>
                <a:lnTo>
                  <a:pt x="391" y="770"/>
                </a:lnTo>
                <a:lnTo>
                  <a:pt x="553" y="676"/>
                </a:lnTo>
                <a:lnTo>
                  <a:pt x="162"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 name="Google Shape;105;p30"/>
          <p:cNvSpPr/>
          <p:nvPr/>
        </p:nvSpPr>
        <p:spPr>
          <a:xfrm>
            <a:off x="8246467" y="3845004"/>
            <a:ext cx="163059" cy="115830"/>
          </a:xfrm>
          <a:custGeom>
            <a:avLst/>
            <a:gdLst/>
            <a:ahLst/>
            <a:cxnLst/>
            <a:rect l="l" t="t" r="r" b="b"/>
            <a:pathLst>
              <a:path w="771" h="553" extrusionOk="0">
                <a:moveTo>
                  <a:pt x="93" y="0"/>
                </a:moveTo>
                <a:lnTo>
                  <a:pt x="1" y="162"/>
                </a:lnTo>
                <a:lnTo>
                  <a:pt x="676" y="553"/>
                </a:lnTo>
                <a:lnTo>
                  <a:pt x="770" y="391"/>
                </a:lnTo>
                <a:lnTo>
                  <a:pt x="93"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 name="Google Shape;106;p30"/>
          <p:cNvSpPr/>
          <p:nvPr/>
        </p:nvSpPr>
        <p:spPr>
          <a:xfrm>
            <a:off x="8385417" y="3363458"/>
            <a:ext cx="165597" cy="39378"/>
          </a:xfrm>
          <a:custGeom>
            <a:avLst/>
            <a:gdLst/>
            <a:ahLst/>
            <a:cxnLst/>
            <a:rect l="l" t="t" r="r" b="b"/>
            <a:pathLst>
              <a:path w="783" h="188" extrusionOk="0">
                <a:moveTo>
                  <a:pt x="1" y="0"/>
                </a:moveTo>
                <a:lnTo>
                  <a:pt x="1" y="188"/>
                </a:lnTo>
                <a:lnTo>
                  <a:pt x="782" y="188"/>
                </a:lnTo>
                <a:lnTo>
                  <a:pt x="782"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 name="Google Shape;107;p30"/>
          <p:cNvSpPr/>
          <p:nvPr/>
        </p:nvSpPr>
        <p:spPr>
          <a:xfrm>
            <a:off x="8246467" y="2804620"/>
            <a:ext cx="163059" cy="116458"/>
          </a:xfrm>
          <a:custGeom>
            <a:avLst/>
            <a:gdLst/>
            <a:ahLst/>
            <a:cxnLst/>
            <a:rect l="l" t="t" r="r" b="b"/>
            <a:pathLst>
              <a:path w="771" h="556" extrusionOk="0">
                <a:moveTo>
                  <a:pt x="676" y="1"/>
                </a:moveTo>
                <a:lnTo>
                  <a:pt x="1" y="391"/>
                </a:lnTo>
                <a:lnTo>
                  <a:pt x="93" y="555"/>
                </a:lnTo>
                <a:lnTo>
                  <a:pt x="770" y="165"/>
                </a:lnTo>
                <a:lnTo>
                  <a:pt x="676"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 name="Google Shape;108;p30"/>
          <p:cNvSpPr/>
          <p:nvPr/>
        </p:nvSpPr>
        <p:spPr>
          <a:xfrm>
            <a:off x="7884392" y="2401411"/>
            <a:ext cx="116954" cy="161282"/>
          </a:xfrm>
          <a:custGeom>
            <a:avLst/>
            <a:gdLst/>
            <a:ahLst/>
            <a:cxnLst/>
            <a:rect l="l" t="t" r="r" b="b"/>
            <a:pathLst>
              <a:path w="553" h="770" extrusionOk="0">
                <a:moveTo>
                  <a:pt x="391" y="0"/>
                </a:moveTo>
                <a:lnTo>
                  <a:pt x="0" y="675"/>
                </a:lnTo>
                <a:lnTo>
                  <a:pt x="162" y="770"/>
                </a:lnTo>
                <a:lnTo>
                  <a:pt x="553" y="93"/>
                </a:lnTo>
                <a:lnTo>
                  <a:pt x="391"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 name="Google Shape;109;p30"/>
          <p:cNvSpPr/>
          <p:nvPr/>
        </p:nvSpPr>
        <p:spPr>
          <a:xfrm>
            <a:off x="7290099" y="2266101"/>
            <a:ext cx="27706" cy="92371"/>
          </a:xfrm>
          <a:custGeom>
            <a:avLst/>
            <a:gdLst/>
            <a:ahLst/>
            <a:cxnLst/>
            <a:rect l="l" t="t" r="r" b="b"/>
            <a:pathLst>
              <a:path w="131" h="441" extrusionOk="0">
                <a:moveTo>
                  <a:pt x="85" y="1"/>
                </a:moveTo>
                <a:lnTo>
                  <a:pt x="0" y="9"/>
                </a:lnTo>
                <a:lnTo>
                  <a:pt x="46" y="441"/>
                </a:lnTo>
                <a:lnTo>
                  <a:pt x="131" y="431"/>
                </a:lnTo>
                <a:lnTo>
                  <a:pt x="85"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 name="Google Shape;110;p30"/>
          <p:cNvSpPr/>
          <p:nvPr/>
        </p:nvSpPr>
        <p:spPr>
          <a:xfrm>
            <a:off x="7172721" y="2283067"/>
            <a:ext cx="37011" cy="92790"/>
          </a:xfrm>
          <a:custGeom>
            <a:avLst/>
            <a:gdLst/>
            <a:ahLst/>
            <a:cxnLst/>
            <a:rect l="l" t="t" r="r" b="b"/>
            <a:pathLst>
              <a:path w="175" h="443" extrusionOk="0">
                <a:moveTo>
                  <a:pt x="84" y="1"/>
                </a:moveTo>
                <a:lnTo>
                  <a:pt x="1" y="20"/>
                </a:lnTo>
                <a:lnTo>
                  <a:pt x="90" y="443"/>
                </a:lnTo>
                <a:lnTo>
                  <a:pt x="175" y="425"/>
                </a:lnTo>
                <a:lnTo>
                  <a:pt x="84"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 name="Google Shape;111;p30"/>
          <p:cNvSpPr/>
          <p:nvPr/>
        </p:nvSpPr>
        <p:spPr>
          <a:xfrm>
            <a:off x="7058938" y="2314068"/>
            <a:ext cx="45682" cy="91952"/>
          </a:xfrm>
          <a:custGeom>
            <a:avLst/>
            <a:gdLst/>
            <a:ahLst/>
            <a:cxnLst/>
            <a:rect l="l" t="t" r="r" b="b"/>
            <a:pathLst>
              <a:path w="216" h="439" extrusionOk="0">
                <a:moveTo>
                  <a:pt x="83" y="1"/>
                </a:moveTo>
                <a:lnTo>
                  <a:pt x="0" y="26"/>
                </a:lnTo>
                <a:lnTo>
                  <a:pt x="134" y="439"/>
                </a:lnTo>
                <a:lnTo>
                  <a:pt x="215" y="413"/>
                </a:lnTo>
                <a:lnTo>
                  <a:pt x="83"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 name="Google Shape;112;p30"/>
          <p:cNvSpPr/>
          <p:nvPr/>
        </p:nvSpPr>
        <p:spPr>
          <a:xfrm>
            <a:off x="6947905" y="2354283"/>
            <a:ext cx="53930" cy="90276"/>
          </a:xfrm>
          <a:custGeom>
            <a:avLst/>
            <a:gdLst/>
            <a:ahLst/>
            <a:cxnLst/>
            <a:rect l="l" t="t" r="r" b="b"/>
            <a:pathLst>
              <a:path w="255" h="431" extrusionOk="0">
                <a:moveTo>
                  <a:pt x="79" y="0"/>
                </a:moveTo>
                <a:lnTo>
                  <a:pt x="0" y="36"/>
                </a:lnTo>
                <a:lnTo>
                  <a:pt x="176" y="430"/>
                </a:lnTo>
                <a:lnTo>
                  <a:pt x="255" y="395"/>
                </a:lnTo>
                <a:lnTo>
                  <a:pt x="79"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 name="Google Shape;113;p30"/>
          <p:cNvSpPr/>
          <p:nvPr/>
        </p:nvSpPr>
        <p:spPr>
          <a:xfrm>
            <a:off x="6744661" y="2469486"/>
            <a:ext cx="68734" cy="84202"/>
          </a:xfrm>
          <a:custGeom>
            <a:avLst/>
            <a:gdLst/>
            <a:ahLst/>
            <a:cxnLst/>
            <a:rect l="l" t="t" r="r" b="b"/>
            <a:pathLst>
              <a:path w="325" h="402" extrusionOk="0">
                <a:moveTo>
                  <a:pt x="70" y="1"/>
                </a:moveTo>
                <a:lnTo>
                  <a:pt x="1" y="52"/>
                </a:lnTo>
                <a:lnTo>
                  <a:pt x="255" y="401"/>
                </a:lnTo>
                <a:lnTo>
                  <a:pt x="324" y="352"/>
                </a:lnTo>
                <a:lnTo>
                  <a:pt x="70"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 name="Google Shape;114;p30"/>
          <p:cNvSpPr/>
          <p:nvPr/>
        </p:nvSpPr>
        <p:spPr>
          <a:xfrm>
            <a:off x="6653296" y="2543844"/>
            <a:ext cx="74867" cy="79594"/>
          </a:xfrm>
          <a:custGeom>
            <a:avLst/>
            <a:gdLst/>
            <a:ahLst/>
            <a:cxnLst/>
            <a:rect l="l" t="t" r="r" b="b"/>
            <a:pathLst>
              <a:path w="354" h="380" extrusionOk="0">
                <a:moveTo>
                  <a:pt x="64" y="1"/>
                </a:moveTo>
                <a:lnTo>
                  <a:pt x="0" y="58"/>
                </a:lnTo>
                <a:lnTo>
                  <a:pt x="290" y="380"/>
                </a:lnTo>
                <a:lnTo>
                  <a:pt x="354" y="322"/>
                </a:lnTo>
                <a:lnTo>
                  <a:pt x="64"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 name="Google Shape;115;p30"/>
          <p:cNvSpPr/>
          <p:nvPr/>
        </p:nvSpPr>
        <p:spPr>
          <a:xfrm>
            <a:off x="6568911" y="2625743"/>
            <a:ext cx="80366" cy="74148"/>
          </a:xfrm>
          <a:custGeom>
            <a:avLst/>
            <a:gdLst/>
            <a:ahLst/>
            <a:cxnLst/>
            <a:rect l="l" t="t" r="r" b="b"/>
            <a:pathLst>
              <a:path w="380" h="354" extrusionOk="0">
                <a:moveTo>
                  <a:pt x="58" y="0"/>
                </a:moveTo>
                <a:lnTo>
                  <a:pt x="1" y="64"/>
                </a:lnTo>
                <a:lnTo>
                  <a:pt x="322" y="354"/>
                </a:lnTo>
                <a:lnTo>
                  <a:pt x="380" y="288"/>
                </a:lnTo>
                <a:lnTo>
                  <a:pt x="58"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 name="Google Shape;116;p30"/>
          <p:cNvSpPr/>
          <p:nvPr/>
        </p:nvSpPr>
        <p:spPr>
          <a:xfrm>
            <a:off x="6495946" y="2716648"/>
            <a:ext cx="85019" cy="68074"/>
          </a:xfrm>
          <a:custGeom>
            <a:avLst/>
            <a:gdLst/>
            <a:ahLst/>
            <a:cxnLst/>
            <a:rect l="l" t="t" r="r" b="b"/>
            <a:pathLst>
              <a:path w="402" h="325" extrusionOk="0">
                <a:moveTo>
                  <a:pt x="50" y="0"/>
                </a:moveTo>
                <a:lnTo>
                  <a:pt x="1" y="70"/>
                </a:lnTo>
                <a:lnTo>
                  <a:pt x="350" y="324"/>
                </a:lnTo>
                <a:lnTo>
                  <a:pt x="401" y="255"/>
                </a:lnTo>
                <a:lnTo>
                  <a:pt x="50"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 name="Google Shape;117;p30"/>
          <p:cNvSpPr/>
          <p:nvPr/>
        </p:nvSpPr>
        <p:spPr>
          <a:xfrm>
            <a:off x="6378357" y="2918357"/>
            <a:ext cx="91152" cy="53412"/>
          </a:xfrm>
          <a:custGeom>
            <a:avLst/>
            <a:gdLst/>
            <a:ahLst/>
            <a:cxnLst/>
            <a:rect l="l" t="t" r="r" b="b"/>
            <a:pathLst>
              <a:path w="431" h="255" extrusionOk="0">
                <a:moveTo>
                  <a:pt x="36" y="0"/>
                </a:moveTo>
                <a:lnTo>
                  <a:pt x="0" y="79"/>
                </a:lnTo>
                <a:lnTo>
                  <a:pt x="397" y="255"/>
                </a:lnTo>
                <a:lnTo>
                  <a:pt x="430" y="178"/>
                </a:lnTo>
                <a:lnTo>
                  <a:pt x="36"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 name="Google Shape;118;p30"/>
          <p:cNvSpPr/>
          <p:nvPr/>
        </p:nvSpPr>
        <p:spPr>
          <a:xfrm>
            <a:off x="6338173" y="3027066"/>
            <a:ext cx="92844" cy="45243"/>
          </a:xfrm>
          <a:custGeom>
            <a:avLst/>
            <a:gdLst/>
            <a:ahLst/>
            <a:cxnLst/>
            <a:rect l="l" t="t" r="r" b="b"/>
            <a:pathLst>
              <a:path w="439" h="216" extrusionOk="0">
                <a:moveTo>
                  <a:pt x="26" y="0"/>
                </a:moveTo>
                <a:lnTo>
                  <a:pt x="1" y="83"/>
                </a:lnTo>
                <a:lnTo>
                  <a:pt x="411" y="215"/>
                </a:lnTo>
                <a:lnTo>
                  <a:pt x="439" y="134"/>
                </a:lnTo>
                <a:lnTo>
                  <a:pt x="26"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 name="Google Shape;119;p30"/>
          <p:cNvSpPr/>
          <p:nvPr/>
        </p:nvSpPr>
        <p:spPr>
          <a:xfrm>
            <a:off x="6307295" y="3141012"/>
            <a:ext cx="93267" cy="37074"/>
          </a:xfrm>
          <a:custGeom>
            <a:avLst/>
            <a:gdLst/>
            <a:ahLst/>
            <a:cxnLst/>
            <a:rect l="l" t="t" r="r" b="b"/>
            <a:pathLst>
              <a:path w="441" h="177" extrusionOk="0">
                <a:moveTo>
                  <a:pt x="18" y="1"/>
                </a:moveTo>
                <a:lnTo>
                  <a:pt x="1" y="86"/>
                </a:lnTo>
                <a:lnTo>
                  <a:pt x="423" y="176"/>
                </a:lnTo>
                <a:lnTo>
                  <a:pt x="441" y="92"/>
                </a:lnTo>
                <a:lnTo>
                  <a:pt x="18"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 name="Google Shape;120;p30"/>
          <p:cNvSpPr/>
          <p:nvPr/>
        </p:nvSpPr>
        <p:spPr>
          <a:xfrm>
            <a:off x="6289742" y="3256843"/>
            <a:ext cx="93267" cy="27439"/>
          </a:xfrm>
          <a:custGeom>
            <a:avLst/>
            <a:gdLst/>
            <a:ahLst/>
            <a:cxnLst/>
            <a:rect l="l" t="t" r="r" b="b"/>
            <a:pathLst>
              <a:path w="441" h="131" extrusionOk="0">
                <a:moveTo>
                  <a:pt x="9" y="0"/>
                </a:moveTo>
                <a:lnTo>
                  <a:pt x="1" y="85"/>
                </a:lnTo>
                <a:lnTo>
                  <a:pt x="431" y="131"/>
                </a:lnTo>
                <a:lnTo>
                  <a:pt x="441" y="46"/>
                </a:lnTo>
                <a:lnTo>
                  <a:pt x="9"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 name="Google Shape;121;p30"/>
          <p:cNvSpPr/>
          <p:nvPr/>
        </p:nvSpPr>
        <p:spPr>
          <a:xfrm>
            <a:off x="6290165" y="3482431"/>
            <a:ext cx="92844" cy="27439"/>
          </a:xfrm>
          <a:custGeom>
            <a:avLst/>
            <a:gdLst/>
            <a:ahLst/>
            <a:cxnLst/>
            <a:rect l="l" t="t" r="r" b="b"/>
            <a:pathLst>
              <a:path w="439" h="131" extrusionOk="0">
                <a:moveTo>
                  <a:pt x="431" y="1"/>
                </a:moveTo>
                <a:lnTo>
                  <a:pt x="1" y="46"/>
                </a:lnTo>
                <a:lnTo>
                  <a:pt x="9" y="131"/>
                </a:lnTo>
                <a:lnTo>
                  <a:pt x="439" y="85"/>
                </a:lnTo>
                <a:lnTo>
                  <a:pt x="431"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 name="Google Shape;122;p30"/>
          <p:cNvSpPr/>
          <p:nvPr/>
        </p:nvSpPr>
        <p:spPr>
          <a:xfrm>
            <a:off x="6307295" y="3589045"/>
            <a:ext cx="93267" cy="36655"/>
          </a:xfrm>
          <a:custGeom>
            <a:avLst/>
            <a:gdLst/>
            <a:ahLst/>
            <a:cxnLst/>
            <a:rect l="l" t="t" r="r" b="b"/>
            <a:pathLst>
              <a:path w="441" h="175" extrusionOk="0">
                <a:moveTo>
                  <a:pt x="423" y="1"/>
                </a:moveTo>
                <a:lnTo>
                  <a:pt x="1" y="91"/>
                </a:lnTo>
                <a:lnTo>
                  <a:pt x="18" y="174"/>
                </a:lnTo>
                <a:lnTo>
                  <a:pt x="441" y="84"/>
                </a:lnTo>
                <a:lnTo>
                  <a:pt x="423"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 name="Google Shape;123;p30"/>
          <p:cNvSpPr/>
          <p:nvPr/>
        </p:nvSpPr>
        <p:spPr>
          <a:xfrm>
            <a:off x="6338596" y="3693146"/>
            <a:ext cx="92844" cy="45453"/>
          </a:xfrm>
          <a:custGeom>
            <a:avLst/>
            <a:gdLst/>
            <a:ahLst/>
            <a:cxnLst/>
            <a:rect l="l" t="t" r="r" b="b"/>
            <a:pathLst>
              <a:path w="439" h="217" extrusionOk="0">
                <a:moveTo>
                  <a:pt x="411" y="1"/>
                </a:moveTo>
                <a:lnTo>
                  <a:pt x="1" y="133"/>
                </a:lnTo>
                <a:lnTo>
                  <a:pt x="26" y="216"/>
                </a:lnTo>
                <a:lnTo>
                  <a:pt x="439" y="82"/>
                </a:lnTo>
                <a:lnTo>
                  <a:pt x="411"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 name="Google Shape;124;p30"/>
          <p:cNvSpPr/>
          <p:nvPr/>
        </p:nvSpPr>
        <p:spPr>
          <a:xfrm>
            <a:off x="6378780" y="3794944"/>
            <a:ext cx="91152" cy="53412"/>
          </a:xfrm>
          <a:custGeom>
            <a:avLst/>
            <a:gdLst/>
            <a:ahLst/>
            <a:cxnLst/>
            <a:rect l="l" t="t" r="r" b="b"/>
            <a:pathLst>
              <a:path w="431" h="255" extrusionOk="0">
                <a:moveTo>
                  <a:pt x="395" y="0"/>
                </a:moveTo>
                <a:lnTo>
                  <a:pt x="0" y="178"/>
                </a:lnTo>
                <a:lnTo>
                  <a:pt x="36" y="255"/>
                </a:lnTo>
                <a:lnTo>
                  <a:pt x="430" y="79"/>
                </a:lnTo>
                <a:lnTo>
                  <a:pt x="395"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 name="Google Shape;125;p30"/>
          <p:cNvSpPr/>
          <p:nvPr/>
        </p:nvSpPr>
        <p:spPr>
          <a:xfrm>
            <a:off x="6495523" y="3981781"/>
            <a:ext cx="85019" cy="67864"/>
          </a:xfrm>
          <a:custGeom>
            <a:avLst/>
            <a:gdLst/>
            <a:ahLst/>
            <a:cxnLst/>
            <a:rect l="l" t="t" r="r" b="b"/>
            <a:pathLst>
              <a:path w="402" h="324" extrusionOk="0">
                <a:moveTo>
                  <a:pt x="352" y="0"/>
                </a:moveTo>
                <a:lnTo>
                  <a:pt x="1" y="255"/>
                </a:lnTo>
                <a:lnTo>
                  <a:pt x="52" y="324"/>
                </a:lnTo>
                <a:lnTo>
                  <a:pt x="401" y="69"/>
                </a:lnTo>
                <a:lnTo>
                  <a:pt x="352"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 name="Google Shape;126;p30"/>
          <p:cNvSpPr/>
          <p:nvPr/>
        </p:nvSpPr>
        <p:spPr>
          <a:xfrm>
            <a:off x="6569334" y="4067240"/>
            <a:ext cx="80789" cy="74148"/>
          </a:xfrm>
          <a:custGeom>
            <a:avLst/>
            <a:gdLst/>
            <a:ahLst/>
            <a:cxnLst/>
            <a:rect l="l" t="t" r="r" b="b"/>
            <a:pathLst>
              <a:path w="382" h="354" extrusionOk="0">
                <a:moveTo>
                  <a:pt x="322" y="1"/>
                </a:moveTo>
                <a:lnTo>
                  <a:pt x="1" y="291"/>
                </a:lnTo>
                <a:lnTo>
                  <a:pt x="58" y="354"/>
                </a:lnTo>
                <a:lnTo>
                  <a:pt x="382" y="64"/>
                </a:lnTo>
                <a:lnTo>
                  <a:pt x="322"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 name="Google Shape;127;p30"/>
          <p:cNvSpPr/>
          <p:nvPr/>
        </p:nvSpPr>
        <p:spPr>
          <a:xfrm>
            <a:off x="6652873" y="4144531"/>
            <a:ext cx="74867" cy="79594"/>
          </a:xfrm>
          <a:custGeom>
            <a:avLst/>
            <a:gdLst/>
            <a:ahLst/>
            <a:cxnLst/>
            <a:rect l="l" t="t" r="r" b="b"/>
            <a:pathLst>
              <a:path w="354" h="380" extrusionOk="0">
                <a:moveTo>
                  <a:pt x="290" y="1"/>
                </a:moveTo>
                <a:lnTo>
                  <a:pt x="0" y="322"/>
                </a:lnTo>
                <a:lnTo>
                  <a:pt x="66" y="379"/>
                </a:lnTo>
                <a:lnTo>
                  <a:pt x="354" y="58"/>
                </a:lnTo>
                <a:lnTo>
                  <a:pt x="290"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 name="Google Shape;128;p30"/>
          <p:cNvSpPr/>
          <p:nvPr/>
        </p:nvSpPr>
        <p:spPr>
          <a:xfrm>
            <a:off x="6745084" y="4212395"/>
            <a:ext cx="68734" cy="83992"/>
          </a:xfrm>
          <a:custGeom>
            <a:avLst/>
            <a:gdLst/>
            <a:ahLst/>
            <a:cxnLst/>
            <a:rect l="l" t="t" r="r" b="b"/>
            <a:pathLst>
              <a:path w="325" h="401" extrusionOk="0">
                <a:moveTo>
                  <a:pt x="255" y="0"/>
                </a:moveTo>
                <a:lnTo>
                  <a:pt x="1" y="349"/>
                </a:lnTo>
                <a:lnTo>
                  <a:pt x="70" y="401"/>
                </a:lnTo>
                <a:lnTo>
                  <a:pt x="324" y="49"/>
                </a:lnTo>
                <a:lnTo>
                  <a:pt x="255"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 name="Google Shape;129;p30"/>
          <p:cNvSpPr/>
          <p:nvPr/>
        </p:nvSpPr>
        <p:spPr>
          <a:xfrm>
            <a:off x="6948751" y="4322571"/>
            <a:ext cx="53930" cy="90486"/>
          </a:xfrm>
          <a:custGeom>
            <a:avLst/>
            <a:gdLst/>
            <a:ahLst/>
            <a:cxnLst/>
            <a:rect l="l" t="t" r="r" b="b"/>
            <a:pathLst>
              <a:path w="255" h="432" extrusionOk="0">
                <a:moveTo>
                  <a:pt x="176" y="1"/>
                </a:moveTo>
                <a:lnTo>
                  <a:pt x="0" y="396"/>
                </a:lnTo>
                <a:lnTo>
                  <a:pt x="79" y="431"/>
                </a:lnTo>
                <a:lnTo>
                  <a:pt x="255" y="35"/>
                </a:lnTo>
                <a:lnTo>
                  <a:pt x="176"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 name="Google Shape;130;p30"/>
          <p:cNvSpPr/>
          <p:nvPr/>
        </p:nvSpPr>
        <p:spPr>
          <a:xfrm>
            <a:off x="7058938" y="4360692"/>
            <a:ext cx="45682" cy="91952"/>
          </a:xfrm>
          <a:custGeom>
            <a:avLst/>
            <a:gdLst/>
            <a:ahLst/>
            <a:cxnLst/>
            <a:rect l="l" t="t" r="r" b="b"/>
            <a:pathLst>
              <a:path w="216" h="439" extrusionOk="0">
                <a:moveTo>
                  <a:pt x="134" y="1"/>
                </a:moveTo>
                <a:lnTo>
                  <a:pt x="0" y="411"/>
                </a:lnTo>
                <a:lnTo>
                  <a:pt x="81" y="439"/>
                </a:lnTo>
                <a:lnTo>
                  <a:pt x="215" y="26"/>
                </a:lnTo>
                <a:lnTo>
                  <a:pt x="134"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 name="Google Shape;131;p30"/>
          <p:cNvSpPr/>
          <p:nvPr/>
        </p:nvSpPr>
        <p:spPr>
          <a:xfrm>
            <a:off x="7173567" y="4390855"/>
            <a:ext cx="37011" cy="92371"/>
          </a:xfrm>
          <a:custGeom>
            <a:avLst/>
            <a:gdLst/>
            <a:ahLst/>
            <a:cxnLst/>
            <a:rect l="l" t="t" r="r" b="b"/>
            <a:pathLst>
              <a:path w="175" h="441" extrusionOk="0">
                <a:moveTo>
                  <a:pt x="92" y="1"/>
                </a:moveTo>
                <a:lnTo>
                  <a:pt x="1" y="423"/>
                </a:lnTo>
                <a:lnTo>
                  <a:pt x="86" y="441"/>
                </a:lnTo>
                <a:lnTo>
                  <a:pt x="175" y="18"/>
                </a:lnTo>
                <a:lnTo>
                  <a:pt x="92"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 name="Google Shape;132;p30"/>
          <p:cNvSpPr/>
          <p:nvPr/>
        </p:nvSpPr>
        <p:spPr>
          <a:xfrm>
            <a:off x="7290099" y="4408240"/>
            <a:ext cx="27706" cy="92371"/>
          </a:xfrm>
          <a:custGeom>
            <a:avLst/>
            <a:gdLst/>
            <a:ahLst/>
            <a:cxnLst/>
            <a:rect l="l" t="t" r="r" b="b"/>
            <a:pathLst>
              <a:path w="131" h="441" extrusionOk="0">
                <a:moveTo>
                  <a:pt x="46" y="0"/>
                </a:moveTo>
                <a:lnTo>
                  <a:pt x="0" y="431"/>
                </a:lnTo>
                <a:lnTo>
                  <a:pt x="85" y="440"/>
                </a:lnTo>
                <a:lnTo>
                  <a:pt x="131" y="10"/>
                </a:lnTo>
                <a:lnTo>
                  <a:pt x="46"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 name="Google Shape;133;p30"/>
          <p:cNvSpPr/>
          <p:nvPr/>
        </p:nvSpPr>
        <p:spPr>
          <a:xfrm>
            <a:off x="7518299" y="4407821"/>
            <a:ext cx="27706" cy="92371"/>
          </a:xfrm>
          <a:custGeom>
            <a:avLst/>
            <a:gdLst/>
            <a:ahLst/>
            <a:cxnLst/>
            <a:rect l="l" t="t" r="r" b="b"/>
            <a:pathLst>
              <a:path w="131" h="441" extrusionOk="0">
                <a:moveTo>
                  <a:pt x="86" y="0"/>
                </a:moveTo>
                <a:lnTo>
                  <a:pt x="1" y="8"/>
                </a:lnTo>
                <a:lnTo>
                  <a:pt x="46" y="440"/>
                </a:lnTo>
                <a:lnTo>
                  <a:pt x="131" y="431"/>
                </a:lnTo>
                <a:lnTo>
                  <a:pt x="86"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 name="Google Shape;134;p30"/>
          <p:cNvSpPr/>
          <p:nvPr/>
        </p:nvSpPr>
        <p:spPr>
          <a:xfrm>
            <a:off x="7625949" y="4390436"/>
            <a:ext cx="37011" cy="92790"/>
          </a:xfrm>
          <a:custGeom>
            <a:avLst/>
            <a:gdLst/>
            <a:ahLst/>
            <a:cxnLst/>
            <a:rect l="l" t="t" r="r" b="b"/>
            <a:pathLst>
              <a:path w="175" h="443" extrusionOk="0">
                <a:moveTo>
                  <a:pt x="84" y="1"/>
                </a:moveTo>
                <a:lnTo>
                  <a:pt x="1" y="18"/>
                </a:lnTo>
                <a:lnTo>
                  <a:pt x="91" y="443"/>
                </a:lnTo>
                <a:lnTo>
                  <a:pt x="174" y="425"/>
                </a:lnTo>
                <a:lnTo>
                  <a:pt x="84"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 name="Google Shape;135;p30"/>
          <p:cNvSpPr/>
          <p:nvPr/>
        </p:nvSpPr>
        <p:spPr>
          <a:xfrm>
            <a:off x="7730638" y="4360692"/>
            <a:ext cx="45894" cy="91952"/>
          </a:xfrm>
          <a:custGeom>
            <a:avLst/>
            <a:gdLst/>
            <a:ahLst/>
            <a:cxnLst/>
            <a:rect l="l" t="t" r="r" b="b"/>
            <a:pathLst>
              <a:path w="217" h="439" extrusionOk="0">
                <a:moveTo>
                  <a:pt x="82" y="1"/>
                </a:moveTo>
                <a:lnTo>
                  <a:pt x="1" y="26"/>
                </a:lnTo>
                <a:lnTo>
                  <a:pt x="135" y="439"/>
                </a:lnTo>
                <a:lnTo>
                  <a:pt x="216" y="411"/>
                </a:lnTo>
                <a:lnTo>
                  <a:pt x="82"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 name="Google Shape;136;p30"/>
          <p:cNvSpPr/>
          <p:nvPr/>
        </p:nvSpPr>
        <p:spPr>
          <a:xfrm>
            <a:off x="7834269" y="4321943"/>
            <a:ext cx="53507" cy="90276"/>
          </a:xfrm>
          <a:custGeom>
            <a:avLst/>
            <a:gdLst/>
            <a:ahLst/>
            <a:cxnLst/>
            <a:rect l="l" t="t" r="r" b="b"/>
            <a:pathLst>
              <a:path w="253" h="431" extrusionOk="0">
                <a:moveTo>
                  <a:pt x="77" y="0"/>
                </a:moveTo>
                <a:lnTo>
                  <a:pt x="0" y="36"/>
                </a:lnTo>
                <a:lnTo>
                  <a:pt x="176" y="430"/>
                </a:lnTo>
                <a:lnTo>
                  <a:pt x="253" y="395"/>
                </a:lnTo>
                <a:lnTo>
                  <a:pt x="77"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 name="Google Shape;137;p30"/>
          <p:cNvSpPr/>
          <p:nvPr/>
        </p:nvSpPr>
        <p:spPr>
          <a:xfrm>
            <a:off x="8022497" y="4212395"/>
            <a:ext cx="68523" cy="83992"/>
          </a:xfrm>
          <a:custGeom>
            <a:avLst/>
            <a:gdLst/>
            <a:ahLst/>
            <a:cxnLst/>
            <a:rect l="l" t="t" r="r" b="b"/>
            <a:pathLst>
              <a:path w="324" h="401" extrusionOk="0">
                <a:moveTo>
                  <a:pt x="69" y="0"/>
                </a:moveTo>
                <a:lnTo>
                  <a:pt x="0" y="51"/>
                </a:lnTo>
                <a:lnTo>
                  <a:pt x="255" y="401"/>
                </a:lnTo>
                <a:lnTo>
                  <a:pt x="324" y="351"/>
                </a:lnTo>
                <a:lnTo>
                  <a:pt x="69"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 name="Google Shape;138;p30"/>
          <p:cNvSpPr/>
          <p:nvPr/>
        </p:nvSpPr>
        <p:spPr>
          <a:xfrm>
            <a:off x="8108785" y="4143693"/>
            <a:ext cx="74867" cy="79594"/>
          </a:xfrm>
          <a:custGeom>
            <a:avLst/>
            <a:gdLst/>
            <a:ahLst/>
            <a:cxnLst/>
            <a:rect l="l" t="t" r="r" b="b"/>
            <a:pathLst>
              <a:path w="354" h="380" extrusionOk="0">
                <a:moveTo>
                  <a:pt x="64" y="1"/>
                </a:moveTo>
                <a:lnTo>
                  <a:pt x="1" y="58"/>
                </a:lnTo>
                <a:lnTo>
                  <a:pt x="291" y="379"/>
                </a:lnTo>
                <a:lnTo>
                  <a:pt x="354" y="322"/>
                </a:lnTo>
                <a:lnTo>
                  <a:pt x="64"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 name="Google Shape;139;p30"/>
          <p:cNvSpPr/>
          <p:nvPr/>
        </p:nvSpPr>
        <p:spPr>
          <a:xfrm>
            <a:off x="8186403" y="4066822"/>
            <a:ext cx="80366" cy="74148"/>
          </a:xfrm>
          <a:custGeom>
            <a:avLst/>
            <a:gdLst/>
            <a:ahLst/>
            <a:cxnLst/>
            <a:rect l="l" t="t" r="r" b="b"/>
            <a:pathLst>
              <a:path w="380" h="354" extrusionOk="0">
                <a:moveTo>
                  <a:pt x="58" y="1"/>
                </a:moveTo>
                <a:lnTo>
                  <a:pt x="1" y="64"/>
                </a:lnTo>
                <a:lnTo>
                  <a:pt x="322" y="354"/>
                </a:lnTo>
                <a:lnTo>
                  <a:pt x="379" y="291"/>
                </a:lnTo>
                <a:lnTo>
                  <a:pt x="58"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 name="Google Shape;140;p30"/>
          <p:cNvSpPr/>
          <p:nvPr/>
        </p:nvSpPr>
        <p:spPr>
          <a:xfrm>
            <a:off x="8254926" y="3981362"/>
            <a:ext cx="84807" cy="67864"/>
          </a:xfrm>
          <a:custGeom>
            <a:avLst/>
            <a:gdLst/>
            <a:ahLst/>
            <a:cxnLst/>
            <a:rect l="l" t="t" r="r" b="b"/>
            <a:pathLst>
              <a:path w="401" h="324" extrusionOk="0">
                <a:moveTo>
                  <a:pt x="52" y="0"/>
                </a:moveTo>
                <a:lnTo>
                  <a:pt x="0" y="69"/>
                </a:lnTo>
                <a:lnTo>
                  <a:pt x="351" y="324"/>
                </a:lnTo>
                <a:lnTo>
                  <a:pt x="401" y="255"/>
                </a:lnTo>
                <a:lnTo>
                  <a:pt x="52"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 name="Google Shape;141;p30"/>
          <p:cNvSpPr/>
          <p:nvPr/>
        </p:nvSpPr>
        <p:spPr>
          <a:xfrm>
            <a:off x="8366383" y="3794525"/>
            <a:ext cx="91575" cy="53412"/>
          </a:xfrm>
          <a:custGeom>
            <a:avLst/>
            <a:gdLst/>
            <a:ahLst/>
            <a:cxnLst/>
            <a:rect l="l" t="t" r="r" b="b"/>
            <a:pathLst>
              <a:path w="433" h="255" extrusionOk="0">
                <a:moveTo>
                  <a:pt x="36" y="0"/>
                </a:moveTo>
                <a:lnTo>
                  <a:pt x="0" y="79"/>
                </a:lnTo>
                <a:lnTo>
                  <a:pt x="397" y="255"/>
                </a:lnTo>
                <a:lnTo>
                  <a:pt x="432" y="176"/>
                </a:lnTo>
                <a:lnTo>
                  <a:pt x="36"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 name="Google Shape;142;p30"/>
          <p:cNvSpPr/>
          <p:nvPr/>
        </p:nvSpPr>
        <p:spPr>
          <a:xfrm>
            <a:off x="8404663" y="3693984"/>
            <a:ext cx="93267" cy="45243"/>
          </a:xfrm>
          <a:custGeom>
            <a:avLst/>
            <a:gdLst/>
            <a:ahLst/>
            <a:cxnLst/>
            <a:rect l="l" t="t" r="r" b="b"/>
            <a:pathLst>
              <a:path w="441" h="216" extrusionOk="0">
                <a:moveTo>
                  <a:pt x="28" y="1"/>
                </a:moveTo>
                <a:lnTo>
                  <a:pt x="1" y="82"/>
                </a:lnTo>
                <a:lnTo>
                  <a:pt x="413" y="216"/>
                </a:lnTo>
                <a:lnTo>
                  <a:pt x="441" y="133"/>
                </a:lnTo>
                <a:lnTo>
                  <a:pt x="28"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 name="Google Shape;143;p30"/>
          <p:cNvSpPr/>
          <p:nvPr/>
        </p:nvSpPr>
        <p:spPr>
          <a:xfrm>
            <a:off x="8435118" y="3588207"/>
            <a:ext cx="93690" cy="36655"/>
          </a:xfrm>
          <a:custGeom>
            <a:avLst/>
            <a:gdLst/>
            <a:ahLst/>
            <a:cxnLst/>
            <a:rect l="l" t="t" r="r" b="b"/>
            <a:pathLst>
              <a:path w="443" h="175" extrusionOk="0">
                <a:moveTo>
                  <a:pt x="18" y="1"/>
                </a:moveTo>
                <a:lnTo>
                  <a:pt x="1" y="84"/>
                </a:lnTo>
                <a:lnTo>
                  <a:pt x="425" y="174"/>
                </a:lnTo>
                <a:lnTo>
                  <a:pt x="443" y="90"/>
                </a:lnTo>
                <a:lnTo>
                  <a:pt x="18"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 name="Google Shape;144;p30"/>
          <p:cNvSpPr/>
          <p:nvPr/>
        </p:nvSpPr>
        <p:spPr>
          <a:xfrm>
            <a:off x="8453094" y="3482012"/>
            <a:ext cx="93267" cy="27439"/>
          </a:xfrm>
          <a:custGeom>
            <a:avLst/>
            <a:gdLst/>
            <a:ahLst/>
            <a:cxnLst/>
            <a:rect l="l" t="t" r="r" b="b"/>
            <a:pathLst>
              <a:path w="441" h="131" extrusionOk="0">
                <a:moveTo>
                  <a:pt x="10" y="1"/>
                </a:moveTo>
                <a:lnTo>
                  <a:pt x="0" y="87"/>
                </a:lnTo>
                <a:lnTo>
                  <a:pt x="431" y="131"/>
                </a:lnTo>
                <a:lnTo>
                  <a:pt x="440" y="46"/>
                </a:lnTo>
                <a:lnTo>
                  <a:pt x="10"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 name="Google Shape;145;p30"/>
          <p:cNvSpPr/>
          <p:nvPr/>
        </p:nvSpPr>
        <p:spPr>
          <a:xfrm>
            <a:off x="8452249" y="3256005"/>
            <a:ext cx="93267" cy="27439"/>
          </a:xfrm>
          <a:custGeom>
            <a:avLst/>
            <a:gdLst/>
            <a:ahLst/>
            <a:cxnLst/>
            <a:rect l="l" t="t" r="r" b="b"/>
            <a:pathLst>
              <a:path w="441" h="131" extrusionOk="0">
                <a:moveTo>
                  <a:pt x="433" y="0"/>
                </a:moveTo>
                <a:lnTo>
                  <a:pt x="0" y="46"/>
                </a:lnTo>
                <a:lnTo>
                  <a:pt x="10" y="131"/>
                </a:lnTo>
                <a:lnTo>
                  <a:pt x="440" y="87"/>
                </a:lnTo>
                <a:lnTo>
                  <a:pt x="433"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 name="Google Shape;146;p30"/>
          <p:cNvSpPr/>
          <p:nvPr/>
        </p:nvSpPr>
        <p:spPr>
          <a:xfrm>
            <a:off x="8435118" y="3140174"/>
            <a:ext cx="93690" cy="36655"/>
          </a:xfrm>
          <a:custGeom>
            <a:avLst/>
            <a:gdLst/>
            <a:ahLst/>
            <a:cxnLst/>
            <a:rect l="l" t="t" r="r" b="b"/>
            <a:pathLst>
              <a:path w="443" h="175" extrusionOk="0">
                <a:moveTo>
                  <a:pt x="425" y="1"/>
                </a:moveTo>
                <a:lnTo>
                  <a:pt x="1" y="92"/>
                </a:lnTo>
                <a:lnTo>
                  <a:pt x="18" y="175"/>
                </a:lnTo>
                <a:lnTo>
                  <a:pt x="443" y="86"/>
                </a:lnTo>
                <a:lnTo>
                  <a:pt x="425"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147;p30"/>
          <p:cNvSpPr/>
          <p:nvPr/>
        </p:nvSpPr>
        <p:spPr>
          <a:xfrm>
            <a:off x="8404663" y="3027904"/>
            <a:ext cx="92844" cy="45243"/>
          </a:xfrm>
          <a:custGeom>
            <a:avLst/>
            <a:gdLst/>
            <a:ahLst/>
            <a:cxnLst/>
            <a:rect l="l" t="t" r="r" b="b"/>
            <a:pathLst>
              <a:path w="439" h="216" extrusionOk="0">
                <a:moveTo>
                  <a:pt x="411" y="0"/>
                </a:moveTo>
                <a:lnTo>
                  <a:pt x="1" y="134"/>
                </a:lnTo>
                <a:lnTo>
                  <a:pt x="26" y="215"/>
                </a:lnTo>
                <a:lnTo>
                  <a:pt x="439" y="83"/>
                </a:lnTo>
                <a:lnTo>
                  <a:pt x="411"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 name="Google Shape;148;p30"/>
          <p:cNvSpPr/>
          <p:nvPr/>
        </p:nvSpPr>
        <p:spPr>
          <a:xfrm>
            <a:off x="8365537" y="2917519"/>
            <a:ext cx="91152" cy="53412"/>
          </a:xfrm>
          <a:custGeom>
            <a:avLst/>
            <a:gdLst/>
            <a:ahLst/>
            <a:cxnLst/>
            <a:rect l="l" t="t" r="r" b="b"/>
            <a:pathLst>
              <a:path w="431" h="255" extrusionOk="0">
                <a:moveTo>
                  <a:pt x="397" y="0"/>
                </a:moveTo>
                <a:lnTo>
                  <a:pt x="0" y="176"/>
                </a:lnTo>
                <a:lnTo>
                  <a:pt x="36" y="255"/>
                </a:lnTo>
                <a:lnTo>
                  <a:pt x="430" y="79"/>
                </a:lnTo>
                <a:lnTo>
                  <a:pt x="397"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 name="Google Shape;149;p30"/>
          <p:cNvSpPr/>
          <p:nvPr/>
        </p:nvSpPr>
        <p:spPr>
          <a:xfrm>
            <a:off x="8255772" y="2716229"/>
            <a:ext cx="84807" cy="68493"/>
          </a:xfrm>
          <a:custGeom>
            <a:avLst/>
            <a:gdLst/>
            <a:ahLst/>
            <a:cxnLst/>
            <a:rect l="l" t="t" r="r" b="b"/>
            <a:pathLst>
              <a:path w="401" h="327" extrusionOk="0">
                <a:moveTo>
                  <a:pt x="349" y="1"/>
                </a:moveTo>
                <a:lnTo>
                  <a:pt x="0" y="255"/>
                </a:lnTo>
                <a:lnTo>
                  <a:pt x="49" y="326"/>
                </a:lnTo>
                <a:lnTo>
                  <a:pt x="401" y="72"/>
                </a:lnTo>
                <a:lnTo>
                  <a:pt x="349"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 name="Google Shape;150;p30"/>
          <p:cNvSpPr/>
          <p:nvPr/>
        </p:nvSpPr>
        <p:spPr>
          <a:xfrm>
            <a:off x="8185557" y="2624904"/>
            <a:ext cx="80366" cy="74148"/>
          </a:xfrm>
          <a:custGeom>
            <a:avLst/>
            <a:gdLst/>
            <a:ahLst/>
            <a:cxnLst/>
            <a:rect l="l" t="t" r="r" b="b"/>
            <a:pathLst>
              <a:path w="380" h="354" extrusionOk="0">
                <a:moveTo>
                  <a:pt x="322" y="0"/>
                </a:moveTo>
                <a:lnTo>
                  <a:pt x="1" y="289"/>
                </a:lnTo>
                <a:lnTo>
                  <a:pt x="58" y="354"/>
                </a:lnTo>
                <a:lnTo>
                  <a:pt x="380" y="64"/>
                </a:lnTo>
                <a:lnTo>
                  <a:pt x="322"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 name="Google Shape;151;p30"/>
          <p:cNvSpPr/>
          <p:nvPr/>
        </p:nvSpPr>
        <p:spPr>
          <a:xfrm>
            <a:off x="8108362" y="2543425"/>
            <a:ext cx="74867" cy="79594"/>
          </a:xfrm>
          <a:custGeom>
            <a:avLst/>
            <a:gdLst/>
            <a:ahLst/>
            <a:cxnLst/>
            <a:rect l="l" t="t" r="r" b="b"/>
            <a:pathLst>
              <a:path w="354" h="380" extrusionOk="0">
                <a:moveTo>
                  <a:pt x="291" y="1"/>
                </a:moveTo>
                <a:lnTo>
                  <a:pt x="1" y="322"/>
                </a:lnTo>
                <a:lnTo>
                  <a:pt x="64" y="380"/>
                </a:lnTo>
                <a:lnTo>
                  <a:pt x="354" y="58"/>
                </a:lnTo>
                <a:lnTo>
                  <a:pt x="291"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 name="Google Shape;152;p30"/>
          <p:cNvSpPr/>
          <p:nvPr/>
        </p:nvSpPr>
        <p:spPr>
          <a:xfrm>
            <a:off x="8022074" y="2469905"/>
            <a:ext cx="68523" cy="84202"/>
          </a:xfrm>
          <a:custGeom>
            <a:avLst/>
            <a:gdLst/>
            <a:ahLst/>
            <a:cxnLst/>
            <a:rect l="l" t="t" r="r" b="b"/>
            <a:pathLst>
              <a:path w="324" h="402" extrusionOk="0">
                <a:moveTo>
                  <a:pt x="255" y="1"/>
                </a:moveTo>
                <a:lnTo>
                  <a:pt x="0" y="352"/>
                </a:lnTo>
                <a:lnTo>
                  <a:pt x="69" y="401"/>
                </a:lnTo>
                <a:lnTo>
                  <a:pt x="324" y="52"/>
                </a:lnTo>
                <a:lnTo>
                  <a:pt x="255"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 name="Google Shape;153;p30"/>
          <p:cNvSpPr/>
          <p:nvPr/>
        </p:nvSpPr>
        <p:spPr>
          <a:xfrm>
            <a:off x="7832154" y="2354283"/>
            <a:ext cx="53930" cy="90276"/>
          </a:xfrm>
          <a:custGeom>
            <a:avLst/>
            <a:gdLst/>
            <a:ahLst/>
            <a:cxnLst/>
            <a:rect l="l" t="t" r="r" b="b"/>
            <a:pathLst>
              <a:path w="255" h="431" extrusionOk="0">
                <a:moveTo>
                  <a:pt x="176" y="0"/>
                </a:moveTo>
                <a:lnTo>
                  <a:pt x="0" y="397"/>
                </a:lnTo>
                <a:lnTo>
                  <a:pt x="77" y="430"/>
                </a:lnTo>
                <a:lnTo>
                  <a:pt x="255" y="36"/>
                </a:lnTo>
                <a:lnTo>
                  <a:pt x="176"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 name="Google Shape;154;p30"/>
          <p:cNvSpPr/>
          <p:nvPr/>
        </p:nvSpPr>
        <p:spPr>
          <a:xfrm>
            <a:off x="7731484" y="2313649"/>
            <a:ext cx="46105" cy="91952"/>
          </a:xfrm>
          <a:custGeom>
            <a:avLst/>
            <a:gdLst/>
            <a:ahLst/>
            <a:cxnLst/>
            <a:rect l="l" t="t" r="r" b="b"/>
            <a:pathLst>
              <a:path w="218" h="439" extrusionOk="0">
                <a:moveTo>
                  <a:pt x="135" y="1"/>
                </a:moveTo>
                <a:lnTo>
                  <a:pt x="1" y="411"/>
                </a:lnTo>
                <a:lnTo>
                  <a:pt x="84" y="439"/>
                </a:lnTo>
                <a:lnTo>
                  <a:pt x="218" y="26"/>
                </a:lnTo>
                <a:lnTo>
                  <a:pt x="135"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 name="Google Shape;155;p30"/>
          <p:cNvSpPr/>
          <p:nvPr/>
        </p:nvSpPr>
        <p:spPr>
          <a:xfrm>
            <a:off x="7625103" y="2283067"/>
            <a:ext cx="37011" cy="92371"/>
          </a:xfrm>
          <a:custGeom>
            <a:avLst/>
            <a:gdLst/>
            <a:ahLst/>
            <a:cxnLst/>
            <a:rect l="l" t="t" r="r" b="b"/>
            <a:pathLst>
              <a:path w="175" h="441" extrusionOk="0">
                <a:moveTo>
                  <a:pt x="92" y="1"/>
                </a:moveTo>
                <a:lnTo>
                  <a:pt x="1" y="423"/>
                </a:lnTo>
                <a:lnTo>
                  <a:pt x="86" y="441"/>
                </a:lnTo>
                <a:lnTo>
                  <a:pt x="174" y="18"/>
                </a:lnTo>
                <a:lnTo>
                  <a:pt x="92"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 name="Google Shape;156;p30"/>
          <p:cNvSpPr/>
          <p:nvPr/>
        </p:nvSpPr>
        <p:spPr>
          <a:xfrm>
            <a:off x="7517453" y="2265682"/>
            <a:ext cx="28129" cy="92371"/>
          </a:xfrm>
          <a:custGeom>
            <a:avLst/>
            <a:gdLst/>
            <a:ahLst/>
            <a:cxnLst/>
            <a:rect l="l" t="t" r="r" b="b"/>
            <a:pathLst>
              <a:path w="133" h="441" extrusionOk="0">
                <a:moveTo>
                  <a:pt x="46" y="1"/>
                </a:moveTo>
                <a:lnTo>
                  <a:pt x="1" y="431"/>
                </a:lnTo>
                <a:lnTo>
                  <a:pt x="88" y="441"/>
                </a:lnTo>
                <a:lnTo>
                  <a:pt x="133" y="11"/>
                </a:lnTo>
                <a:lnTo>
                  <a:pt x="46"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 name="Google Shape;157;p30"/>
          <p:cNvSpPr/>
          <p:nvPr/>
        </p:nvSpPr>
        <p:spPr>
          <a:xfrm>
            <a:off x="7184872" y="3172974"/>
            <a:ext cx="466115" cy="420589"/>
          </a:xfrm>
          <a:custGeom>
            <a:avLst/>
            <a:gdLst/>
            <a:ahLst/>
            <a:cxnLst/>
            <a:rect l="l" t="t" r="r" b="b"/>
            <a:pathLst>
              <a:path w="5972" h="5441" extrusionOk="0">
                <a:moveTo>
                  <a:pt x="2985" y="1"/>
                </a:moveTo>
                <a:cubicBezTo>
                  <a:pt x="2289" y="1"/>
                  <a:pt x="1593" y="267"/>
                  <a:pt x="1062" y="798"/>
                </a:cubicBezTo>
                <a:cubicBezTo>
                  <a:pt x="1" y="1860"/>
                  <a:pt x="1" y="3582"/>
                  <a:pt x="1062" y="4644"/>
                </a:cubicBezTo>
                <a:cubicBezTo>
                  <a:pt x="1593" y="5175"/>
                  <a:pt x="2289" y="5440"/>
                  <a:pt x="2985" y="5440"/>
                </a:cubicBezTo>
                <a:cubicBezTo>
                  <a:pt x="3681" y="5440"/>
                  <a:pt x="4377" y="5175"/>
                  <a:pt x="4908" y="4644"/>
                </a:cubicBezTo>
                <a:cubicBezTo>
                  <a:pt x="5971" y="3582"/>
                  <a:pt x="5971" y="1860"/>
                  <a:pt x="4908" y="798"/>
                </a:cubicBezTo>
                <a:cubicBezTo>
                  <a:pt x="4377" y="267"/>
                  <a:pt x="3681" y="1"/>
                  <a:pt x="2985" y="1"/>
                </a:cubicBezTo>
                <a:close/>
              </a:path>
            </a:pathLst>
          </a:custGeom>
          <a:solidFill>
            <a:srgbClr val="D9D9D9"/>
          </a:solid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800"/>
              <a:buFont typeface="Arial"/>
              <a:buNone/>
            </a:pPr>
            <a:endParaRPr sz="3800" b="0" i="0" u="none" strike="noStrike" cap="none">
              <a:solidFill>
                <a:schemeClr val="accent1"/>
              </a:solidFill>
              <a:latin typeface="Fira Sans Extra Condensed Medium"/>
              <a:ea typeface="Fira Sans Extra Condensed Medium"/>
              <a:cs typeface="Fira Sans Extra Condensed Medium"/>
              <a:sym typeface="Fira Sans Extra Condensed Medium"/>
            </a:endParaRPr>
          </a:p>
        </p:txBody>
      </p:sp>
      <p:cxnSp>
        <p:nvCxnSpPr>
          <p:cNvPr id="158" name="Google Shape;158;p30"/>
          <p:cNvCxnSpPr/>
          <p:nvPr/>
        </p:nvCxnSpPr>
        <p:spPr>
          <a:xfrm rot="10800000">
            <a:off x="7287138" y="2851225"/>
            <a:ext cx="144600" cy="578700"/>
          </a:xfrm>
          <a:prstGeom prst="straightConnector1">
            <a:avLst/>
          </a:prstGeom>
          <a:noFill/>
          <a:ln w="38100" cap="flat" cmpd="sng">
            <a:solidFill>
              <a:srgbClr val="434343"/>
            </a:solidFill>
            <a:prstDash val="solid"/>
            <a:round/>
            <a:headEnd type="oval" w="med" len="med"/>
            <a:tailEnd type="oval" w="med" len="med"/>
          </a:ln>
        </p:spPr>
      </p:cxnSp>
      <p:cxnSp>
        <p:nvCxnSpPr>
          <p:cNvPr id="159" name="Google Shape;159;p30"/>
          <p:cNvCxnSpPr/>
          <p:nvPr/>
        </p:nvCxnSpPr>
        <p:spPr>
          <a:xfrm>
            <a:off x="7435714" y="3386728"/>
            <a:ext cx="829500" cy="228300"/>
          </a:xfrm>
          <a:prstGeom prst="straightConnector1">
            <a:avLst/>
          </a:prstGeom>
          <a:noFill/>
          <a:ln w="38100" cap="flat" cmpd="sng">
            <a:solidFill>
              <a:srgbClr val="434343"/>
            </a:solidFill>
            <a:prstDash val="solid"/>
            <a:round/>
            <a:headEnd type="none" w="sm" len="sm"/>
            <a:tailEnd type="oval" w="med" len="med"/>
          </a:ln>
        </p:spPr>
      </p:cxnSp>
      <p:pic>
        <p:nvPicPr>
          <p:cNvPr id="160" name="Google Shape;160;p30"/>
          <p:cNvPicPr preferRelativeResize="0"/>
          <p:nvPr/>
        </p:nvPicPr>
        <p:blipFill rotWithShape="1">
          <a:blip r:embed="rId3">
            <a:alphaModFix/>
          </a:blip>
          <a:srcRect/>
          <a:stretch/>
        </p:blipFill>
        <p:spPr>
          <a:xfrm>
            <a:off x="118400" y="64200"/>
            <a:ext cx="6078901" cy="4862475"/>
          </a:xfrm>
          <a:prstGeom prst="rect">
            <a:avLst/>
          </a:prstGeom>
          <a:noFill/>
          <a:ln>
            <a:noFill/>
          </a:ln>
        </p:spPr>
      </p:pic>
      <p:sp>
        <p:nvSpPr>
          <p:cNvPr id="161" name="Google Shape;161;p30"/>
          <p:cNvSpPr txBox="1">
            <a:spLocks noGrp="1"/>
          </p:cNvSpPr>
          <p:nvPr>
            <p:ph type="title"/>
          </p:nvPr>
        </p:nvSpPr>
        <p:spPr>
          <a:xfrm>
            <a:off x="5935100" y="639475"/>
            <a:ext cx="29658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500" b="1">
                <a:latin typeface="Gotu"/>
                <a:ea typeface="Gotu"/>
                <a:cs typeface="Gotu"/>
                <a:sym typeface="Gotu"/>
              </a:rPr>
              <a:t>ऋतू</a:t>
            </a:r>
            <a:endParaRPr sz="4500" b="1">
              <a:latin typeface="Gotu"/>
              <a:ea typeface="Gotu"/>
              <a:cs typeface="Gotu"/>
              <a:sym typeface="Gotu"/>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grpSp>
        <p:nvGrpSpPr>
          <p:cNvPr id="166" name="Google Shape;166;g1ade7b30550_0_32"/>
          <p:cNvGrpSpPr/>
          <p:nvPr/>
        </p:nvGrpSpPr>
        <p:grpSpPr>
          <a:xfrm>
            <a:off x="1878113" y="483358"/>
            <a:ext cx="5387770" cy="4176786"/>
            <a:chOff x="2036582" y="699424"/>
            <a:chExt cx="5070843" cy="3744653"/>
          </a:xfrm>
        </p:grpSpPr>
        <p:pic>
          <p:nvPicPr>
            <p:cNvPr id="167" name="Google Shape;167;g1ade7b30550_0_32"/>
            <p:cNvPicPr preferRelativeResize="0"/>
            <p:nvPr/>
          </p:nvPicPr>
          <p:blipFill>
            <a:blip r:embed="rId3">
              <a:alphaModFix/>
            </a:blip>
            <a:stretch>
              <a:fillRect/>
            </a:stretch>
          </p:blipFill>
          <p:spPr>
            <a:xfrm>
              <a:off x="3211488" y="699424"/>
              <a:ext cx="2661675" cy="1996250"/>
            </a:xfrm>
            <a:prstGeom prst="rect">
              <a:avLst/>
            </a:prstGeom>
            <a:noFill/>
            <a:ln>
              <a:noFill/>
            </a:ln>
          </p:spPr>
        </p:pic>
        <p:pic>
          <p:nvPicPr>
            <p:cNvPr id="168" name="Google Shape;168;g1ade7b30550_0_32"/>
            <p:cNvPicPr preferRelativeResize="0"/>
            <p:nvPr/>
          </p:nvPicPr>
          <p:blipFill>
            <a:blip r:embed="rId4">
              <a:alphaModFix/>
            </a:blip>
            <a:stretch>
              <a:fillRect/>
            </a:stretch>
          </p:blipFill>
          <p:spPr>
            <a:xfrm>
              <a:off x="2036582" y="2695675"/>
              <a:ext cx="2505743" cy="1743475"/>
            </a:xfrm>
            <a:prstGeom prst="rect">
              <a:avLst/>
            </a:prstGeom>
            <a:noFill/>
            <a:ln>
              <a:noFill/>
            </a:ln>
          </p:spPr>
        </p:pic>
        <p:pic>
          <p:nvPicPr>
            <p:cNvPr id="169" name="Google Shape;169;g1ade7b30550_0_32"/>
            <p:cNvPicPr preferRelativeResize="0"/>
            <p:nvPr/>
          </p:nvPicPr>
          <p:blipFill>
            <a:blip r:embed="rId5">
              <a:alphaModFix/>
            </a:blip>
            <a:stretch>
              <a:fillRect/>
            </a:stretch>
          </p:blipFill>
          <p:spPr>
            <a:xfrm>
              <a:off x="4542325" y="2700600"/>
              <a:ext cx="2565100" cy="1743477"/>
            </a:xfrm>
            <a:prstGeom prst="rect">
              <a:avLst/>
            </a:prstGeom>
            <a:noFill/>
            <a:ln>
              <a:noFill/>
            </a:ln>
          </p:spPr>
        </p:pic>
      </p:grpSp>
      <p:pic>
        <p:nvPicPr>
          <p:cNvPr id="170" name="Google Shape;170;g1ade7b30550_0_32"/>
          <p:cNvPicPr preferRelativeResize="0"/>
          <p:nvPr/>
        </p:nvPicPr>
        <p:blipFill>
          <a:blip r:embed="rId6">
            <a:alphaModFix/>
          </a:blip>
          <a:stretch>
            <a:fillRect/>
          </a:stretch>
        </p:blipFill>
        <p:spPr>
          <a:xfrm>
            <a:off x="7759825" y="2633650"/>
            <a:ext cx="1384176" cy="1151535"/>
          </a:xfrm>
          <a:prstGeom prst="rect">
            <a:avLst/>
          </a:prstGeom>
          <a:noFill/>
          <a:ln>
            <a:noFill/>
          </a:ln>
        </p:spPr>
      </p:pic>
      <p:pic>
        <p:nvPicPr>
          <p:cNvPr id="171" name="Google Shape;171;g1ade7b30550_0_32"/>
          <p:cNvPicPr preferRelativeResize="0"/>
          <p:nvPr/>
        </p:nvPicPr>
        <p:blipFill rotWithShape="1">
          <a:blip r:embed="rId7">
            <a:alphaModFix/>
          </a:blip>
          <a:srcRect l="14668" t="14073" b="13973"/>
          <a:stretch/>
        </p:blipFill>
        <p:spPr>
          <a:xfrm>
            <a:off x="7759825" y="1169875"/>
            <a:ext cx="1384175" cy="1401866"/>
          </a:xfrm>
          <a:prstGeom prst="rect">
            <a:avLst/>
          </a:prstGeom>
          <a:noFill/>
          <a:ln>
            <a:noFill/>
          </a:ln>
        </p:spPr>
      </p:pic>
      <p:pic>
        <p:nvPicPr>
          <p:cNvPr id="172" name="Google Shape;172;g1ade7b30550_0_32"/>
          <p:cNvPicPr preferRelativeResize="0"/>
          <p:nvPr/>
        </p:nvPicPr>
        <p:blipFill>
          <a:blip r:embed="rId8">
            <a:alphaModFix/>
          </a:blip>
          <a:stretch>
            <a:fillRect/>
          </a:stretch>
        </p:blipFill>
        <p:spPr>
          <a:xfrm>
            <a:off x="7759825" y="0"/>
            <a:ext cx="1384174" cy="1384175"/>
          </a:xfrm>
          <a:prstGeom prst="rect">
            <a:avLst/>
          </a:prstGeom>
          <a:noFill/>
          <a:ln>
            <a:noFill/>
          </a:ln>
        </p:spPr>
      </p:pic>
      <p:pic>
        <p:nvPicPr>
          <p:cNvPr id="173" name="Google Shape;173;g1ade7b30550_0_32"/>
          <p:cNvPicPr preferRelativeResize="0"/>
          <p:nvPr/>
        </p:nvPicPr>
        <p:blipFill>
          <a:blip r:embed="rId9">
            <a:alphaModFix/>
          </a:blip>
          <a:stretch>
            <a:fillRect/>
          </a:stretch>
        </p:blipFill>
        <p:spPr>
          <a:xfrm>
            <a:off x="7869925" y="3869425"/>
            <a:ext cx="1274074" cy="1274075"/>
          </a:xfrm>
          <a:prstGeom prst="rect">
            <a:avLst/>
          </a:prstGeom>
          <a:noFill/>
          <a:ln>
            <a:noFill/>
          </a:ln>
        </p:spPr>
      </p:pic>
      <p:pic>
        <p:nvPicPr>
          <p:cNvPr id="174" name="Google Shape;174;g1ade7b30550_0_32"/>
          <p:cNvPicPr preferRelativeResize="0"/>
          <p:nvPr/>
        </p:nvPicPr>
        <p:blipFill>
          <a:blip r:embed="rId10">
            <a:alphaModFix/>
          </a:blip>
          <a:stretch>
            <a:fillRect/>
          </a:stretch>
        </p:blipFill>
        <p:spPr>
          <a:xfrm>
            <a:off x="0" y="0"/>
            <a:ext cx="1384175" cy="1287616"/>
          </a:xfrm>
          <a:prstGeom prst="rect">
            <a:avLst/>
          </a:prstGeom>
          <a:noFill/>
          <a:ln>
            <a:noFill/>
          </a:ln>
        </p:spPr>
      </p:pic>
      <p:pic>
        <p:nvPicPr>
          <p:cNvPr id="175" name="Google Shape;175;g1ade7b30550_0_32"/>
          <p:cNvPicPr preferRelativeResize="0"/>
          <p:nvPr/>
        </p:nvPicPr>
        <p:blipFill>
          <a:blip r:embed="rId11">
            <a:alphaModFix/>
          </a:blip>
          <a:stretch>
            <a:fillRect/>
          </a:stretch>
        </p:blipFill>
        <p:spPr>
          <a:xfrm>
            <a:off x="0" y="1287625"/>
            <a:ext cx="1274075" cy="1274075"/>
          </a:xfrm>
          <a:prstGeom prst="rect">
            <a:avLst/>
          </a:prstGeom>
          <a:noFill/>
          <a:ln>
            <a:noFill/>
          </a:ln>
        </p:spPr>
      </p:pic>
      <p:pic>
        <p:nvPicPr>
          <p:cNvPr id="176" name="Google Shape;176;g1ade7b30550_0_32"/>
          <p:cNvPicPr preferRelativeResize="0"/>
          <p:nvPr/>
        </p:nvPicPr>
        <p:blipFill>
          <a:blip r:embed="rId12">
            <a:alphaModFix/>
          </a:blip>
          <a:stretch>
            <a:fillRect/>
          </a:stretch>
        </p:blipFill>
        <p:spPr>
          <a:xfrm>
            <a:off x="0" y="2561700"/>
            <a:ext cx="1384175" cy="1415646"/>
          </a:xfrm>
          <a:prstGeom prst="rect">
            <a:avLst/>
          </a:prstGeom>
          <a:noFill/>
          <a:ln>
            <a:noFill/>
          </a:ln>
        </p:spPr>
      </p:pic>
      <p:pic>
        <p:nvPicPr>
          <p:cNvPr id="177" name="Google Shape;177;g1ade7b30550_0_32"/>
          <p:cNvPicPr preferRelativeResize="0"/>
          <p:nvPr/>
        </p:nvPicPr>
        <p:blipFill>
          <a:blip r:embed="rId13">
            <a:alphaModFix/>
          </a:blip>
          <a:stretch>
            <a:fillRect/>
          </a:stretch>
        </p:blipFill>
        <p:spPr>
          <a:xfrm>
            <a:off x="0" y="4011260"/>
            <a:ext cx="1384175" cy="113224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grpSp>
        <p:nvGrpSpPr>
          <p:cNvPr id="182" name="Google Shape;182;p23"/>
          <p:cNvGrpSpPr/>
          <p:nvPr/>
        </p:nvGrpSpPr>
        <p:grpSpPr>
          <a:xfrm>
            <a:off x="2419360" y="1655687"/>
            <a:ext cx="900048" cy="1708447"/>
            <a:chOff x="968700" y="1590387"/>
            <a:chExt cx="900048" cy="1708447"/>
          </a:xfrm>
        </p:grpSpPr>
        <p:sp>
          <p:nvSpPr>
            <p:cNvPr id="183" name="Google Shape;183;p23"/>
            <p:cNvSpPr/>
            <p:nvPr/>
          </p:nvSpPr>
          <p:spPr>
            <a:xfrm>
              <a:off x="968700" y="1590387"/>
              <a:ext cx="900048" cy="1708447"/>
            </a:xfrm>
            <a:custGeom>
              <a:avLst/>
              <a:gdLst/>
              <a:ahLst/>
              <a:cxnLst/>
              <a:rect l="l" t="t" r="r" b="b"/>
              <a:pathLst>
                <a:path w="7061" h="13403" extrusionOk="0">
                  <a:moveTo>
                    <a:pt x="6046" y="1390"/>
                  </a:moveTo>
                  <a:cubicBezTo>
                    <a:pt x="5975" y="2753"/>
                    <a:pt x="5433" y="5863"/>
                    <a:pt x="4626" y="6476"/>
                  </a:cubicBezTo>
                  <a:lnTo>
                    <a:pt x="4302" y="6721"/>
                  </a:lnTo>
                  <a:lnTo>
                    <a:pt x="4626" y="6966"/>
                  </a:lnTo>
                  <a:cubicBezTo>
                    <a:pt x="5433" y="7579"/>
                    <a:pt x="5975" y="10687"/>
                    <a:pt x="6046" y="12052"/>
                  </a:cubicBezTo>
                  <a:lnTo>
                    <a:pt x="5666" y="12052"/>
                  </a:lnTo>
                  <a:cubicBezTo>
                    <a:pt x="5666" y="12052"/>
                    <a:pt x="5666" y="12052"/>
                    <a:pt x="5668" y="12054"/>
                  </a:cubicBezTo>
                  <a:lnTo>
                    <a:pt x="1439" y="12054"/>
                  </a:lnTo>
                  <a:cubicBezTo>
                    <a:pt x="1439" y="12052"/>
                    <a:pt x="1441" y="12052"/>
                    <a:pt x="1441" y="12052"/>
                  </a:cubicBezTo>
                  <a:lnTo>
                    <a:pt x="1013" y="12052"/>
                  </a:lnTo>
                  <a:cubicBezTo>
                    <a:pt x="1086" y="10689"/>
                    <a:pt x="1629" y="7579"/>
                    <a:pt x="2436" y="6966"/>
                  </a:cubicBezTo>
                  <a:lnTo>
                    <a:pt x="2759" y="6721"/>
                  </a:lnTo>
                  <a:lnTo>
                    <a:pt x="2436" y="6476"/>
                  </a:lnTo>
                  <a:cubicBezTo>
                    <a:pt x="1629" y="5863"/>
                    <a:pt x="1086" y="2753"/>
                    <a:pt x="1013" y="1390"/>
                  </a:cubicBezTo>
                  <a:close/>
                  <a:moveTo>
                    <a:pt x="1" y="1"/>
                  </a:moveTo>
                  <a:lnTo>
                    <a:pt x="1" y="942"/>
                  </a:lnTo>
                  <a:lnTo>
                    <a:pt x="389" y="942"/>
                  </a:lnTo>
                  <a:lnTo>
                    <a:pt x="389" y="1185"/>
                  </a:lnTo>
                  <a:cubicBezTo>
                    <a:pt x="389" y="2718"/>
                    <a:pt x="914" y="5886"/>
                    <a:pt x="1779" y="6721"/>
                  </a:cubicBezTo>
                  <a:cubicBezTo>
                    <a:pt x="914" y="7554"/>
                    <a:pt x="389" y="10620"/>
                    <a:pt x="389" y="12153"/>
                  </a:cubicBezTo>
                  <a:lnTo>
                    <a:pt x="389" y="12461"/>
                  </a:lnTo>
                  <a:lnTo>
                    <a:pt x="1" y="12461"/>
                  </a:lnTo>
                  <a:lnTo>
                    <a:pt x="1" y="13402"/>
                  </a:lnTo>
                  <a:lnTo>
                    <a:pt x="7061" y="13402"/>
                  </a:lnTo>
                  <a:lnTo>
                    <a:pt x="7061" y="12461"/>
                  </a:lnTo>
                  <a:lnTo>
                    <a:pt x="6670" y="12461"/>
                  </a:lnTo>
                  <a:lnTo>
                    <a:pt x="6670" y="12153"/>
                  </a:lnTo>
                  <a:cubicBezTo>
                    <a:pt x="6670" y="10620"/>
                    <a:pt x="6147" y="7554"/>
                    <a:pt x="5283" y="6721"/>
                  </a:cubicBezTo>
                  <a:cubicBezTo>
                    <a:pt x="6145" y="5886"/>
                    <a:pt x="6670" y="2718"/>
                    <a:pt x="6670" y="1185"/>
                  </a:cubicBezTo>
                  <a:lnTo>
                    <a:pt x="6670" y="942"/>
                  </a:lnTo>
                  <a:lnTo>
                    <a:pt x="7061" y="942"/>
                  </a:lnTo>
                  <a:lnTo>
                    <a:pt x="7061"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 name="Google Shape;184;p23"/>
            <p:cNvSpPr/>
            <p:nvPr/>
          </p:nvSpPr>
          <p:spPr>
            <a:xfrm>
              <a:off x="1152125" y="2068006"/>
              <a:ext cx="538805" cy="1058745"/>
            </a:xfrm>
            <a:custGeom>
              <a:avLst/>
              <a:gdLst/>
              <a:ahLst/>
              <a:cxnLst/>
              <a:rect l="l" t="t" r="r" b="b"/>
              <a:pathLst>
                <a:path w="4227" h="8306" extrusionOk="0">
                  <a:moveTo>
                    <a:pt x="223" y="1"/>
                  </a:moveTo>
                  <a:cubicBezTo>
                    <a:pt x="278" y="1035"/>
                    <a:pt x="604" y="1926"/>
                    <a:pt x="1218" y="2392"/>
                  </a:cubicBezTo>
                  <a:lnTo>
                    <a:pt x="1549" y="2578"/>
                  </a:lnTo>
                  <a:cubicBezTo>
                    <a:pt x="1549" y="2578"/>
                    <a:pt x="2017" y="3191"/>
                    <a:pt x="2017" y="4618"/>
                  </a:cubicBezTo>
                  <a:cubicBezTo>
                    <a:pt x="2017" y="4618"/>
                    <a:pt x="2021" y="6030"/>
                    <a:pt x="2027" y="6042"/>
                  </a:cubicBezTo>
                  <a:cubicBezTo>
                    <a:pt x="1648" y="6107"/>
                    <a:pt x="1377" y="6344"/>
                    <a:pt x="1377" y="6344"/>
                  </a:cubicBezTo>
                  <a:cubicBezTo>
                    <a:pt x="809" y="6776"/>
                    <a:pt x="30" y="7783"/>
                    <a:pt x="0" y="8305"/>
                  </a:cubicBezTo>
                  <a:lnTo>
                    <a:pt x="4227" y="8305"/>
                  </a:lnTo>
                  <a:cubicBezTo>
                    <a:pt x="4199" y="7783"/>
                    <a:pt x="3771" y="7064"/>
                    <a:pt x="2983" y="6346"/>
                  </a:cubicBezTo>
                  <a:cubicBezTo>
                    <a:pt x="2761" y="6141"/>
                    <a:pt x="2536" y="6054"/>
                    <a:pt x="2326" y="6030"/>
                  </a:cubicBezTo>
                  <a:cubicBezTo>
                    <a:pt x="2328" y="5965"/>
                    <a:pt x="2342" y="3045"/>
                    <a:pt x="2634" y="2629"/>
                  </a:cubicBezTo>
                  <a:cubicBezTo>
                    <a:pt x="2774" y="2489"/>
                    <a:pt x="2879" y="2443"/>
                    <a:pt x="2879" y="2443"/>
                  </a:cubicBezTo>
                  <a:cubicBezTo>
                    <a:pt x="3493" y="1978"/>
                    <a:pt x="3905" y="1035"/>
                    <a:pt x="3958" y="1"/>
                  </a:cubicBezTo>
                  <a:close/>
                </a:path>
              </a:pathLst>
            </a:custGeom>
            <a:solidFill>
              <a:srgbClr val="FFAD7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85" name="Google Shape;185;p23"/>
          <p:cNvSpPr txBox="1"/>
          <p:nvPr/>
        </p:nvSpPr>
        <p:spPr>
          <a:xfrm>
            <a:off x="0" y="99868"/>
            <a:ext cx="9144000" cy="733247"/>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3100" b="1">
                <a:solidFill>
                  <a:schemeClr val="dk1"/>
                </a:solidFill>
                <a:latin typeface="Shobhika Regular" panose="020B0000000000000000" pitchFamily="34" charset="0"/>
                <a:ea typeface="Tiro Devanagari Marathi"/>
                <a:cs typeface="Shobhika Regular" panose="020B0000000000000000" pitchFamily="34" charset="0"/>
                <a:sym typeface="Tiro Devanagari Marathi"/>
              </a:rPr>
              <a:t>दिनदर्शिका (कॅलेंडर) बघून वार सांगता येतील का ?</a:t>
            </a:r>
            <a:endParaRPr sz="3100">
              <a:solidFill>
                <a:schemeClr val="dk1"/>
              </a:solidFill>
              <a:latin typeface="Shobhika Regular" panose="020B0000000000000000" pitchFamily="34" charset="0"/>
              <a:ea typeface="Tiro Devanagari Marathi"/>
              <a:cs typeface="Shobhika Regular" panose="020B0000000000000000" pitchFamily="34" charset="0"/>
              <a:sym typeface="Tiro Devanagari Marathi"/>
            </a:endParaRPr>
          </a:p>
        </p:txBody>
      </p:sp>
      <p:pic>
        <p:nvPicPr>
          <p:cNvPr id="186" name="Google Shape;186;p23"/>
          <p:cNvPicPr preferRelativeResize="0"/>
          <p:nvPr/>
        </p:nvPicPr>
        <p:blipFill rotWithShape="1">
          <a:blip r:embed="rId3">
            <a:alphaModFix/>
          </a:blip>
          <a:srcRect/>
          <a:stretch/>
        </p:blipFill>
        <p:spPr>
          <a:xfrm>
            <a:off x="4319270" y="1081081"/>
            <a:ext cx="2789525" cy="36528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g1ade7b30550_0_49"/>
          <p:cNvSpPr txBox="1">
            <a:spLocks noGrp="1"/>
          </p:cNvSpPr>
          <p:nvPr>
            <p:ph type="title"/>
          </p:nvPr>
        </p:nvSpPr>
        <p:spPr>
          <a:xfrm>
            <a:off x="457225" y="428625"/>
            <a:ext cx="8229600" cy="279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Font typeface="Arial"/>
              <a:buNone/>
            </a:pPr>
            <a:r>
              <a:rPr lang="en" sz="2100" b="1">
                <a:latin typeface="Tiro Devanagari Marathi"/>
                <a:ea typeface="Tiro Devanagari Marathi"/>
                <a:cs typeface="Tiro Devanagari Marathi"/>
                <a:sym typeface="Tiro Devanagari Marathi"/>
              </a:rPr>
              <a:t>वार ओळखू या. </a:t>
            </a:r>
            <a:endParaRPr sz="2100">
              <a:latin typeface="Tiro Devanagari Marathi"/>
              <a:ea typeface="Tiro Devanagari Marathi"/>
              <a:cs typeface="Tiro Devanagari Marathi"/>
              <a:sym typeface="Tiro Devanagari Marathi"/>
            </a:endParaRPr>
          </a:p>
        </p:txBody>
      </p:sp>
      <p:pic>
        <p:nvPicPr>
          <p:cNvPr id="192" name="Google Shape;192;g1ade7b30550_0_49"/>
          <p:cNvPicPr preferRelativeResize="0"/>
          <p:nvPr/>
        </p:nvPicPr>
        <p:blipFill rotWithShape="1">
          <a:blip r:embed="rId3">
            <a:alphaModFix/>
          </a:blip>
          <a:srcRect/>
          <a:stretch/>
        </p:blipFill>
        <p:spPr>
          <a:xfrm>
            <a:off x="685683" y="1099041"/>
            <a:ext cx="7772675" cy="29454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g19b8b256e05_0_3"/>
          <p:cNvSpPr txBox="1">
            <a:spLocks noGrp="1"/>
          </p:cNvSpPr>
          <p:nvPr>
            <p:ph type="title"/>
          </p:nvPr>
        </p:nvSpPr>
        <p:spPr>
          <a:xfrm>
            <a:off x="1580100" y="1016800"/>
            <a:ext cx="2784900" cy="2633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500" b="1">
                <a:latin typeface="Tiro Devanagari Marathi"/>
                <a:ea typeface="Tiro Devanagari Marathi"/>
                <a:cs typeface="Tiro Devanagari Marathi"/>
                <a:sym typeface="Tiro Devanagari Marathi"/>
              </a:rPr>
              <a:t>ऐकू या.</a:t>
            </a:r>
            <a:endParaRPr sz="4500" b="1">
              <a:latin typeface="Tiro Devanagari Marathi"/>
              <a:ea typeface="Tiro Devanagari Marathi"/>
              <a:cs typeface="Tiro Devanagari Marathi"/>
              <a:sym typeface="Tiro Devanagari Marathi"/>
            </a:endParaRPr>
          </a:p>
        </p:txBody>
      </p:sp>
      <p:pic>
        <p:nvPicPr>
          <p:cNvPr id="198" name="Google Shape;198;g19b8b256e05_0_3"/>
          <p:cNvPicPr preferRelativeResize="0"/>
          <p:nvPr/>
        </p:nvPicPr>
        <p:blipFill rotWithShape="1">
          <a:blip r:embed="rId3">
            <a:alphaModFix/>
          </a:blip>
          <a:srcRect l="13280" t="10459" r="15315" b="12970"/>
          <a:stretch/>
        </p:blipFill>
        <p:spPr>
          <a:xfrm>
            <a:off x="4948665" y="405875"/>
            <a:ext cx="3051361" cy="4179350"/>
          </a:xfrm>
          <a:prstGeom prst="rect">
            <a:avLst/>
          </a:prstGeom>
          <a:noFill/>
          <a:ln>
            <a:noFill/>
          </a:ln>
        </p:spPr>
      </p:pic>
      <p:pic>
        <p:nvPicPr>
          <p:cNvPr id="199" name="Google Shape;199;g19b8b256e05_0_3"/>
          <p:cNvPicPr preferRelativeResize="0"/>
          <p:nvPr/>
        </p:nvPicPr>
        <p:blipFill>
          <a:blip r:embed="rId4">
            <a:alphaModFix/>
          </a:blip>
          <a:stretch>
            <a:fillRect/>
          </a:stretch>
        </p:blipFill>
        <p:spPr>
          <a:xfrm>
            <a:off x="616249" y="1940000"/>
            <a:ext cx="787300" cy="787300"/>
          </a:xfrm>
          <a:prstGeom prst="rect">
            <a:avLst/>
          </a:prstGeom>
          <a:noFill/>
          <a:ln>
            <a:noFill/>
          </a:ln>
        </p:spPr>
      </p:pic>
      <p:pic>
        <p:nvPicPr>
          <p:cNvPr id="200" name="Google Shape;200;g19b8b256e05_0_3" title="४. राहुल-मेहुल.m4a">
            <a:hlinkClick r:id="rId5"/>
          </p:cNvPr>
          <p:cNvPicPr preferRelativeResize="0"/>
          <p:nvPr/>
        </p:nvPicPr>
        <p:blipFill>
          <a:blip r:embed="rId6">
            <a:alphaModFix/>
          </a:blip>
          <a:stretch>
            <a:fillRect/>
          </a:stretch>
        </p:blipFill>
        <p:spPr>
          <a:xfrm>
            <a:off x="159050" y="239500"/>
            <a:ext cx="457200" cy="4572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ade7b30550_0_62"/>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500">
                <a:latin typeface="Tiro Devanagari Marathi"/>
                <a:ea typeface="Tiro Devanagari Marathi"/>
                <a:cs typeface="Tiro Devanagari Marathi"/>
                <a:sym typeface="Tiro Devanagari Marathi"/>
              </a:rPr>
              <a:t>सराव करू या.</a:t>
            </a:r>
            <a:endParaRPr>
              <a:latin typeface="Tiro Devanagari Marathi"/>
              <a:ea typeface="Tiro Devanagari Marathi"/>
              <a:cs typeface="Tiro Devanagari Marathi"/>
              <a:sym typeface="Tiro Devanagari Marathi"/>
            </a:endParaRPr>
          </a:p>
        </p:txBody>
      </p:sp>
      <p:pic>
        <p:nvPicPr>
          <p:cNvPr id="206" name="Google Shape;206;g1ade7b30550_0_62"/>
          <p:cNvPicPr preferRelativeResize="0"/>
          <p:nvPr/>
        </p:nvPicPr>
        <p:blipFill>
          <a:blip r:embed="rId3">
            <a:alphaModFix/>
          </a:blip>
          <a:stretch>
            <a:fillRect/>
          </a:stretch>
        </p:blipFill>
        <p:spPr>
          <a:xfrm>
            <a:off x="4338350" y="204511"/>
            <a:ext cx="4582099" cy="45821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6"/>
          <p:cNvSpPr txBox="1">
            <a:spLocks noGrp="1"/>
          </p:cNvSpPr>
          <p:nvPr>
            <p:ph type="title"/>
          </p:nvPr>
        </p:nvSpPr>
        <p:spPr>
          <a:xfrm>
            <a:off x="457225" y="428625"/>
            <a:ext cx="8229600" cy="279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Font typeface="Arial"/>
              <a:buNone/>
            </a:pPr>
            <a:r>
              <a:rPr lang="en" sz="5400">
                <a:latin typeface="Tiro Devanagari Marathi"/>
                <a:ea typeface="Tiro Devanagari Marathi"/>
                <a:cs typeface="Tiro Devanagari Marathi"/>
                <a:sym typeface="Tiro Devanagari Marathi"/>
              </a:rPr>
              <a:t>घड्याळ </a:t>
            </a:r>
            <a:endParaRPr sz="5400">
              <a:latin typeface="Tiro Devanagari Marathi"/>
              <a:ea typeface="Tiro Devanagari Marathi"/>
              <a:cs typeface="Tiro Devanagari Marathi"/>
              <a:sym typeface="Tiro Devanagari Marathi"/>
            </a:endParaRPr>
          </a:p>
        </p:txBody>
      </p:sp>
      <p:grpSp>
        <p:nvGrpSpPr>
          <p:cNvPr id="212" name="Google Shape;212;p6"/>
          <p:cNvGrpSpPr/>
          <p:nvPr/>
        </p:nvGrpSpPr>
        <p:grpSpPr>
          <a:xfrm>
            <a:off x="457216" y="1245932"/>
            <a:ext cx="2651787" cy="2651655"/>
            <a:chOff x="3465337" y="2222425"/>
            <a:chExt cx="2213327" cy="2213032"/>
          </a:xfrm>
        </p:grpSpPr>
        <p:sp>
          <p:nvSpPr>
            <p:cNvPr id="213" name="Google Shape;213;p6"/>
            <p:cNvSpPr/>
            <p:nvPr/>
          </p:nvSpPr>
          <p:spPr>
            <a:xfrm>
              <a:off x="4146653" y="3320153"/>
              <a:ext cx="416568" cy="631263"/>
            </a:xfrm>
            <a:custGeom>
              <a:avLst/>
              <a:gdLst/>
              <a:ahLst/>
              <a:cxnLst/>
              <a:rect l="l" t="t" r="r" b="b"/>
              <a:pathLst>
                <a:path w="2538" h="3846" extrusionOk="0">
                  <a:moveTo>
                    <a:pt x="2443" y="0"/>
                  </a:moveTo>
                  <a:lnTo>
                    <a:pt x="1" y="3785"/>
                  </a:lnTo>
                  <a:lnTo>
                    <a:pt x="95" y="3846"/>
                  </a:lnTo>
                  <a:lnTo>
                    <a:pt x="2538" y="60"/>
                  </a:lnTo>
                  <a:lnTo>
                    <a:pt x="2443" y="0"/>
                  </a:lnTo>
                  <a:close/>
                </a:path>
              </a:pathLst>
            </a:custGeom>
            <a:solidFill>
              <a:srgbClr val="6D6E7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 name="Google Shape;214;p6"/>
            <p:cNvSpPr/>
            <p:nvPr/>
          </p:nvSpPr>
          <p:spPr>
            <a:xfrm>
              <a:off x="4404177" y="3174073"/>
              <a:ext cx="303809" cy="303650"/>
            </a:xfrm>
            <a:custGeom>
              <a:avLst/>
              <a:gdLst/>
              <a:ahLst/>
              <a:cxnLst/>
              <a:rect l="l" t="t" r="r" b="b"/>
              <a:pathLst>
                <a:path w="1851" h="1850" extrusionOk="0">
                  <a:moveTo>
                    <a:pt x="926" y="0"/>
                  </a:moveTo>
                  <a:cubicBezTo>
                    <a:pt x="415" y="0"/>
                    <a:pt x="0" y="413"/>
                    <a:pt x="0" y="926"/>
                  </a:cubicBezTo>
                  <a:cubicBezTo>
                    <a:pt x="0" y="1437"/>
                    <a:pt x="415" y="1849"/>
                    <a:pt x="926" y="1849"/>
                  </a:cubicBezTo>
                  <a:cubicBezTo>
                    <a:pt x="1437" y="1849"/>
                    <a:pt x="1851" y="1435"/>
                    <a:pt x="1851" y="926"/>
                  </a:cubicBezTo>
                  <a:cubicBezTo>
                    <a:pt x="1851" y="415"/>
                    <a:pt x="1437" y="0"/>
                    <a:pt x="926"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 name="Google Shape;215;p6"/>
            <p:cNvSpPr/>
            <p:nvPr/>
          </p:nvSpPr>
          <p:spPr>
            <a:xfrm>
              <a:off x="4523994" y="3445388"/>
              <a:ext cx="64504" cy="403772"/>
            </a:xfrm>
            <a:custGeom>
              <a:avLst/>
              <a:gdLst/>
              <a:ahLst/>
              <a:cxnLst/>
              <a:rect l="l" t="t" r="r" b="b"/>
              <a:pathLst>
                <a:path w="393" h="2460" extrusionOk="0">
                  <a:moveTo>
                    <a:pt x="196" y="1"/>
                  </a:moveTo>
                  <a:cubicBezTo>
                    <a:pt x="87" y="1"/>
                    <a:pt x="0" y="88"/>
                    <a:pt x="0" y="196"/>
                  </a:cubicBezTo>
                  <a:lnTo>
                    <a:pt x="0" y="2264"/>
                  </a:lnTo>
                  <a:cubicBezTo>
                    <a:pt x="0" y="2373"/>
                    <a:pt x="87" y="2459"/>
                    <a:pt x="196" y="2459"/>
                  </a:cubicBezTo>
                  <a:cubicBezTo>
                    <a:pt x="304" y="2459"/>
                    <a:pt x="393" y="2373"/>
                    <a:pt x="393" y="2264"/>
                  </a:cubicBezTo>
                  <a:lnTo>
                    <a:pt x="393" y="196"/>
                  </a:lnTo>
                  <a:cubicBezTo>
                    <a:pt x="393" y="88"/>
                    <a:pt x="304" y="1"/>
                    <a:pt x="19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 name="Google Shape;216;p6"/>
            <p:cNvSpPr/>
            <p:nvPr/>
          </p:nvSpPr>
          <p:spPr>
            <a:xfrm>
              <a:off x="4657106" y="2982364"/>
              <a:ext cx="503723" cy="302993"/>
            </a:xfrm>
            <a:custGeom>
              <a:avLst/>
              <a:gdLst/>
              <a:ahLst/>
              <a:cxnLst/>
              <a:rect l="l" t="t" r="r" b="b"/>
              <a:pathLst>
                <a:path w="3069" h="1846" extrusionOk="0">
                  <a:moveTo>
                    <a:pt x="2872" y="1"/>
                  </a:moveTo>
                  <a:cubicBezTo>
                    <a:pt x="2840" y="1"/>
                    <a:pt x="2808" y="8"/>
                    <a:pt x="2778" y="24"/>
                  </a:cubicBezTo>
                  <a:lnTo>
                    <a:pt x="103" y="1476"/>
                  </a:lnTo>
                  <a:cubicBezTo>
                    <a:pt x="38" y="1512"/>
                    <a:pt x="0" y="1579"/>
                    <a:pt x="0" y="1648"/>
                  </a:cubicBezTo>
                  <a:cubicBezTo>
                    <a:pt x="0" y="1680"/>
                    <a:pt x="8" y="1711"/>
                    <a:pt x="24" y="1743"/>
                  </a:cubicBezTo>
                  <a:cubicBezTo>
                    <a:pt x="59" y="1808"/>
                    <a:pt x="126" y="1845"/>
                    <a:pt x="195" y="1845"/>
                  </a:cubicBezTo>
                  <a:cubicBezTo>
                    <a:pt x="227" y="1845"/>
                    <a:pt x="261" y="1837"/>
                    <a:pt x="290" y="1822"/>
                  </a:cubicBezTo>
                  <a:lnTo>
                    <a:pt x="2966" y="369"/>
                  </a:lnTo>
                  <a:cubicBezTo>
                    <a:pt x="3031" y="334"/>
                    <a:pt x="3068" y="267"/>
                    <a:pt x="3068" y="196"/>
                  </a:cubicBezTo>
                  <a:cubicBezTo>
                    <a:pt x="3068" y="164"/>
                    <a:pt x="3060" y="133"/>
                    <a:pt x="3045" y="103"/>
                  </a:cubicBezTo>
                  <a:cubicBezTo>
                    <a:pt x="3009" y="38"/>
                    <a:pt x="2942" y="1"/>
                    <a:pt x="287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 name="Google Shape;217;p6"/>
            <p:cNvSpPr/>
            <p:nvPr/>
          </p:nvSpPr>
          <p:spPr>
            <a:xfrm>
              <a:off x="3465337" y="2222425"/>
              <a:ext cx="2213327" cy="2213032"/>
            </a:xfrm>
            <a:custGeom>
              <a:avLst/>
              <a:gdLst/>
              <a:ahLst/>
              <a:cxnLst/>
              <a:rect l="l" t="t" r="r" b="b"/>
              <a:pathLst>
                <a:path w="13485" h="13483" extrusionOk="0">
                  <a:moveTo>
                    <a:pt x="6742" y="448"/>
                  </a:moveTo>
                  <a:cubicBezTo>
                    <a:pt x="10213" y="448"/>
                    <a:pt x="13034" y="3272"/>
                    <a:pt x="13034" y="6740"/>
                  </a:cubicBezTo>
                  <a:cubicBezTo>
                    <a:pt x="13034" y="10211"/>
                    <a:pt x="10213" y="13035"/>
                    <a:pt x="6742" y="13035"/>
                  </a:cubicBezTo>
                  <a:cubicBezTo>
                    <a:pt x="3272" y="13035"/>
                    <a:pt x="450" y="10211"/>
                    <a:pt x="450" y="6740"/>
                  </a:cubicBezTo>
                  <a:cubicBezTo>
                    <a:pt x="450" y="3272"/>
                    <a:pt x="3272" y="448"/>
                    <a:pt x="6742" y="448"/>
                  </a:cubicBezTo>
                  <a:close/>
                  <a:moveTo>
                    <a:pt x="6742" y="0"/>
                  </a:moveTo>
                  <a:cubicBezTo>
                    <a:pt x="3025" y="0"/>
                    <a:pt x="0" y="3023"/>
                    <a:pt x="0" y="6740"/>
                  </a:cubicBezTo>
                  <a:cubicBezTo>
                    <a:pt x="0" y="10458"/>
                    <a:pt x="3025" y="13483"/>
                    <a:pt x="6742" y="13483"/>
                  </a:cubicBezTo>
                  <a:cubicBezTo>
                    <a:pt x="10460" y="13483"/>
                    <a:pt x="13484" y="10458"/>
                    <a:pt x="13484" y="6740"/>
                  </a:cubicBezTo>
                  <a:cubicBezTo>
                    <a:pt x="13484" y="3023"/>
                    <a:pt x="10460" y="0"/>
                    <a:pt x="674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 name="Google Shape;218;p6"/>
            <p:cNvSpPr/>
            <p:nvPr/>
          </p:nvSpPr>
          <p:spPr>
            <a:xfrm>
              <a:off x="4436183" y="2387047"/>
              <a:ext cx="86990" cy="198439"/>
            </a:xfrm>
            <a:custGeom>
              <a:avLst/>
              <a:gdLst/>
              <a:ahLst/>
              <a:cxnLst/>
              <a:rect l="l" t="t" r="r" b="b"/>
              <a:pathLst>
                <a:path w="530" h="1209" extrusionOk="0">
                  <a:moveTo>
                    <a:pt x="342" y="1"/>
                  </a:moveTo>
                  <a:cubicBezTo>
                    <a:pt x="316" y="76"/>
                    <a:pt x="269" y="139"/>
                    <a:pt x="198" y="194"/>
                  </a:cubicBezTo>
                  <a:cubicBezTo>
                    <a:pt x="127" y="249"/>
                    <a:pt x="62" y="287"/>
                    <a:pt x="0" y="307"/>
                  </a:cubicBezTo>
                  <a:lnTo>
                    <a:pt x="0" y="516"/>
                  </a:lnTo>
                  <a:cubicBezTo>
                    <a:pt x="115" y="478"/>
                    <a:pt x="216" y="419"/>
                    <a:pt x="298" y="340"/>
                  </a:cubicBezTo>
                  <a:lnTo>
                    <a:pt x="298" y="1208"/>
                  </a:lnTo>
                  <a:lnTo>
                    <a:pt x="529" y="1208"/>
                  </a:lnTo>
                  <a:lnTo>
                    <a:pt x="529"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9" name="Google Shape;219;p6"/>
            <p:cNvSpPr/>
            <p:nvPr/>
          </p:nvSpPr>
          <p:spPr>
            <a:xfrm>
              <a:off x="4574712" y="2387047"/>
              <a:ext cx="132947" cy="198439"/>
            </a:xfrm>
            <a:custGeom>
              <a:avLst/>
              <a:gdLst/>
              <a:ahLst/>
              <a:cxnLst/>
              <a:rect l="l" t="t" r="r" b="b"/>
              <a:pathLst>
                <a:path w="810" h="1209" extrusionOk="0">
                  <a:moveTo>
                    <a:pt x="427" y="1"/>
                  </a:moveTo>
                  <a:cubicBezTo>
                    <a:pt x="319" y="1"/>
                    <a:pt x="228" y="28"/>
                    <a:pt x="157" y="84"/>
                  </a:cubicBezTo>
                  <a:cubicBezTo>
                    <a:pt x="84" y="139"/>
                    <a:pt x="40" y="230"/>
                    <a:pt x="29" y="358"/>
                  </a:cubicBezTo>
                  <a:lnTo>
                    <a:pt x="257" y="380"/>
                  </a:lnTo>
                  <a:cubicBezTo>
                    <a:pt x="261" y="313"/>
                    <a:pt x="279" y="265"/>
                    <a:pt x="307" y="236"/>
                  </a:cubicBezTo>
                  <a:cubicBezTo>
                    <a:pt x="334" y="208"/>
                    <a:pt x="374" y="192"/>
                    <a:pt x="421" y="192"/>
                  </a:cubicBezTo>
                  <a:cubicBezTo>
                    <a:pt x="471" y="192"/>
                    <a:pt x="508" y="206"/>
                    <a:pt x="536" y="234"/>
                  </a:cubicBezTo>
                  <a:cubicBezTo>
                    <a:pt x="563" y="261"/>
                    <a:pt x="577" y="301"/>
                    <a:pt x="577" y="352"/>
                  </a:cubicBezTo>
                  <a:cubicBezTo>
                    <a:pt x="577" y="399"/>
                    <a:pt x="561" y="447"/>
                    <a:pt x="530" y="494"/>
                  </a:cubicBezTo>
                  <a:cubicBezTo>
                    <a:pt x="506" y="528"/>
                    <a:pt x="443" y="595"/>
                    <a:pt x="338" y="691"/>
                  </a:cubicBezTo>
                  <a:cubicBezTo>
                    <a:pt x="210" y="810"/>
                    <a:pt x="123" y="906"/>
                    <a:pt x="80" y="979"/>
                  </a:cubicBezTo>
                  <a:cubicBezTo>
                    <a:pt x="36" y="1053"/>
                    <a:pt x="9" y="1127"/>
                    <a:pt x="1" y="1208"/>
                  </a:cubicBezTo>
                  <a:lnTo>
                    <a:pt x="810" y="1208"/>
                  </a:lnTo>
                  <a:lnTo>
                    <a:pt x="810" y="995"/>
                  </a:lnTo>
                  <a:lnTo>
                    <a:pt x="350" y="995"/>
                  </a:lnTo>
                  <a:cubicBezTo>
                    <a:pt x="364" y="974"/>
                    <a:pt x="378" y="954"/>
                    <a:pt x="398" y="930"/>
                  </a:cubicBezTo>
                  <a:cubicBezTo>
                    <a:pt x="417" y="908"/>
                    <a:pt x="465" y="865"/>
                    <a:pt x="536" y="798"/>
                  </a:cubicBezTo>
                  <a:cubicBezTo>
                    <a:pt x="609" y="731"/>
                    <a:pt x="660" y="680"/>
                    <a:pt x="688" y="644"/>
                  </a:cubicBezTo>
                  <a:cubicBezTo>
                    <a:pt x="729" y="591"/>
                    <a:pt x="761" y="539"/>
                    <a:pt x="780" y="490"/>
                  </a:cubicBezTo>
                  <a:cubicBezTo>
                    <a:pt x="800" y="443"/>
                    <a:pt x="808" y="390"/>
                    <a:pt x="808" y="336"/>
                  </a:cubicBezTo>
                  <a:cubicBezTo>
                    <a:pt x="808" y="242"/>
                    <a:pt x="774" y="161"/>
                    <a:pt x="707" y="98"/>
                  </a:cubicBezTo>
                  <a:cubicBezTo>
                    <a:pt x="638" y="34"/>
                    <a:pt x="546" y="1"/>
                    <a:pt x="42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 name="Google Shape;220;p6"/>
            <p:cNvSpPr/>
            <p:nvPr/>
          </p:nvSpPr>
          <p:spPr>
            <a:xfrm>
              <a:off x="3643749" y="3212973"/>
              <a:ext cx="131963" cy="201886"/>
            </a:xfrm>
            <a:custGeom>
              <a:avLst/>
              <a:gdLst/>
              <a:ahLst/>
              <a:cxnLst/>
              <a:rect l="l" t="t" r="r" b="b"/>
              <a:pathLst>
                <a:path w="804" h="1230" extrusionOk="0">
                  <a:moveTo>
                    <a:pt x="375" y="192"/>
                  </a:moveTo>
                  <a:cubicBezTo>
                    <a:pt x="421" y="192"/>
                    <a:pt x="460" y="211"/>
                    <a:pt x="494" y="253"/>
                  </a:cubicBezTo>
                  <a:cubicBezTo>
                    <a:pt x="529" y="294"/>
                    <a:pt x="545" y="351"/>
                    <a:pt x="545" y="426"/>
                  </a:cubicBezTo>
                  <a:cubicBezTo>
                    <a:pt x="545" y="494"/>
                    <a:pt x="531" y="545"/>
                    <a:pt x="499" y="580"/>
                  </a:cubicBezTo>
                  <a:cubicBezTo>
                    <a:pt x="470" y="616"/>
                    <a:pt x="432" y="632"/>
                    <a:pt x="389" y="632"/>
                  </a:cubicBezTo>
                  <a:cubicBezTo>
                    <a:pt x="342" y="632"/>
                    <a:pt x="304" y="614"/>
                    <a:pt x="273" y="578"/>
                  </a:cubicBezTo>
                  <a:cubicBezTo>
                    <a:pt x="243" y="541"/>
                    <a:pt x="227" y="484"/>
                    <a:pt x="227" y="407"/>
                  </a:cubicBezTo>
                  <a:cubicBezTo>
                    <a:pt x="227" y="330"/>
                    <a:pt x="241" y="275"/>
                    <a:pt x="269" y="241"/>
                  </a:cubicBezTo>
                  <a:cubicBezTo>
                    <a:pt x="298" y="207"/>
                    <a:pt x="334" y="192"/>
                    <a:pt x="375" y="192"/>
                  </a:cubicBezTo>
                  <a:close/>
                  <a:moveTo>
                    <a:pt x="387" y="0"/>
                  </a:moveTo>
                  <a:cubicBezTo>
                    <a:pt x="275" y="0"/>
                    <a:pt x="182" y="38"/>
                    <a:pt x="109" y="113"/>
                  </a:cubicBezTo>
                  <a:cubicBezTo>
                    <a:pt x="36" y="188"/>
                    <a:pt x="0" y="284"/>
                    <a:pt x="0" y="407"/>
                  </a:cubicBezTo>
                  <a:cubicBezTo>
                    <a:pt x="0" y="525"/>
                    <a:pt x="36" y="620"/>
                    <a:pt x="103" y="693"/>
                  </a:cubicBezTo>
                  <a:cubicBezTo>
                    <a:pt x="172" y="766"/>
                    <a:pt x="253" y="801"/>
                    <a:pt x="348" y="801"/>
                  </a:cubicBezTo>
                  <a:cubicBezTo>
                    <a:pt x="436" y="801"/>
                    <a:pt x="507" y="768"/>
                    <a:pt x="567" y="701"/>
                  </a:cubicBezTo>
                  <a:lnTo>
                    <a:pt x="567" y="701"/>
                  </a:lnTo>
                  <a:cubicBezTo>
                    <a:pt x="557" y="839"/>
                    <a:pt x="535" y="930"/>
                    <a:pt x="501" y="973"/>
                  </a:cubicBezTo>
                  <a:cubicBezTo>
                    <a:pt x="468" y="1016"/>
                    <a:pt x="428" y="1038"/>
                    <a:pt x="381" y="1038"/>
                  </a:cubicBezTo>
                  <a:cubicBezTo>
                    <a:pt x="344" y="1038"/>
                    <a:pt x="312" y="1028"/>
                    <a:pt x="290" y="1007"/>
                  </a:cubicBezTo>
                  <a:cubicBezTo>
                    <a:pt x="267" y="985"/>
                    <a:pt x="253" y="951"/>
                    <a:pt x="247" y="906"/>
                  </a:cubicBezTo>
                  <a:lnTo>
                    <a:pt x="24" y="930"/>
                  </a:lnTo>
                  <a:cubicBezTo>
                    <a:pt x="40" y="1030"/>
                    <a:pt x="77" y="1103"/>
                    <a:pt x="134" y="1155"/>
                  </a:cubicBezTo>
                  <a:cubicBezTo>
                    <a:pt x="194" y="1204"/>
                    <a:pt x="269" y="1230"/>
                    <a:pt x="363" y="1230"/>
                  </a:cubicBezTo>
                  <a:cubicBezTo>
                    <a:pt x="494" y="1230"/>
                    <a:pt x="600" y="1180"/>
                    <a:pt x="681" y="1083"/>
                  </a:cubicBezTo>
                  <a:cubicBezTo>
                    <a:pt x="764" y="987"/>
                    <a:pt x="803" y="827"/>
                    <a:pt x="803" y="608"/>
                  </a:cubicBezTo>
                  <a:cubicBezTo>
                    <a:pt x="803" y="391"/>
                    <a:pt x="764" y="237"/>
                    <a:pt x="687" y="142"/>
                  </a:cubicBezTo>
                  <a:cubicBezTo>
                    <a:pt x="608" y="48"/>
                    <a:pt x="507" y="0"/>
                    <a:pt x="387"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 name="Google Shape;221;p6"/>
            <p:cNvSpPr/>
            <p:nvPr/>
          </p:nvSpPr>
          <p:spPr>
            <a:xfrm>
              <a:off x="5383723" y="3212973"/>
              <a:ext cx="131306" cy="201558"/>
            </a:xfrm>
            <a:custGeom>
              <a:avLst/>
              <a:gdLst/>
              <a:ahLst/>
              <a:cxnLst/>
              <a:rect l="l" t="t" r="r" b="b"/>
              <a:pathLst>
                <a:path w="800" h="1228" extrusionOk="0">
                  <a:moveTo>
                    <a:pt x="390" y="0"/>
                  </a:moveTo>
                  <a:cubicBezTo>
                    <a:pt x="324" y="0"/>
                    <a:pt x="263" y="12"/>
                    <a:pt x="210" y="38"/>
                  </a:cubicBezTo>
                  <a:cubicBezTo>
                    <a:pt x="157" y="61"/>
                    <a:pt x="115" y="97"/>
                    <a:pt x="86" y="140"/>
                  </a:cubicBezTo>
                  <a:cubicBezTo>
                    <a:pt x="56" y="184"/>
                    <a:pt x="34" y="241"/>
                    <a:pt x="19" y="314"/>
                  </a:cubicBezTo>
                  <a:lnTo>
                    <a:pt x="232" y="350"/>
                  </a:lnTo>
                  <a:cubicBezTo>
                    <a:pt x="238" y="298"/>
                    <a:pt x="255" y="259"/>
                    <a:pt x="283" y="231"/>
                  </a:cubicBezTo>
                  <a:cubicBezTo>
                    <a:pt x="311" y="203"/>
                    <a:pt x="344" y="190"/>
                    <a:pt x="384" y="190"/>
                  </a:cubicBezTo>
                  <a:cubicBezTo>
                    <a:pt x="423" y="190"/>
                    <a:pt x="455" y="202"/>
                    <a:pt x="478" y="225"/>
                  </a:cubicBezTo>
                  <a:cubicBezTo>
                    <a:pt x="504" y="249"/>
                    <a:pt x="516" y="282"/>
                    <a:pt x="516" y="322"/>
                  </a:cubicBezTo>
                  <a:cubicBezTo>
                    <a:pt x="516" y="371"/>
                    <a:pt x="498" y="409"/>
                    <a:pt x="466" y="436"/>
                  </a:cubicBezTo>
                  <a:cubicBezTo>
                    <a:pt x="435" y="464"/>
                    <a:pt x="391" y="478"/>
                    <a:pt x="334" y="478"/>
                  </a:cubicBezTo>
                  <a:cubicBezTo>
                    <a:pt x="330" y="478"/>
                    <a:pt x="326" y="478"/>
                    <a:pt x="322" y="478"/>
                  </a:cubicBezTo>
                  <a:lnTo>
                    <a:pt x="297" y="665"/>
                  </a:lnTo>
                  <a:cubicBezTo>
                    <a:pt x="338" y="653"/>
                    <a:pt x="374" y="647"/>
                    <a:pt x="403" y="647"/>
                  </a:cubicBezTo>
                  <a:cubicBezTo>
                    <a:pt x="449" y="647"/>
                    <a:pt x="486" y="665"/>
                    <a:pt x="518" y="699"/>
                  </a:cubicBezTo>
                  <a:cubicBezTo>
                    <a:pt x="549" y="734"/>
                    <a:pt x="565" y="780"/>
                    <a:pt x="565" y="837"/>
                  </a:cubicBezTo>
                  <a:cubicBezTo>
                    <a:pt x="565" y="898"/>
                    <a:pt x="547" y="947"/>
                    <a:pt x="516" y="983"/>
                  </a:cubicBezTo>
                  <a:cubicBezTo>
                    <a:pt x="482" y="1020"/>
                    <a:pt x="443" y="1038"/>
                    <a:pt x="395" y="1038"/>
                  </a:cubicBezTo>
                  <a:cubicBezTo>
                    <a:pt x="350" y="1038"/>
                    <a:pt x="313" y="1022"/>
                    <a:pt x="283" y="993"/>
                  </a:cubicBezTo>
                  <a:cubicBezTo>
                    <a:pt x="251" y="963"/>
                    <a:pt x="232" y="920"/>
                    <a:pt x="224" y="863"/>
                  </a:cubicBezTo>
                  <a:lnTo>
                    <a:pt x="1" y="888"/>
                  </a:lnTo>
                  <a:cubicBezTo>
                    <a:pt x="13" y="991"/>
                    <a:pt x="54" y="1072"/>
                    <a:pt x="127" y="1135"/>
                  </a:cubicBezTo>
                  <a:cubicBezTo>
                    <a:pt x="198" y="1198"/>
                    <a:pt x="289" y="1228"/>
                    <a:pt x="397" y="1228"/>
                  </a:cubicBezTo>
                  <a:cubicBezTo>
                    <a:pt x="512" y="1228"/>
                    <a:pt x="609" y="1192"/>
                    <a:pt x="685" y="1117"/>
                  </a:cubicBezTo>
                  <a:cubicBezTo>
                    <a:pt x="762" y="1042"/>
                    <a:pt x="800" y="953"/>
                    <a:pt x="800" y="847"/>
                  </a:cubicBezTo>
                  <a:cubicBezTo>
                    <a:pt x="800" y="774"/>
                    <a:pt x="780" y="713"/>
                    <a:pt x="739" y="661"/>
                  </a:cubicBezTo>
                  <a:cubicBezTo>
                    <a:pt x="697" y="610"/>
                    <a:pt x="642" y="576"/>
                    <a:pt x="573" y="561"/>
                  </a:cubicBezTo>
                  <a:cubicBezTo>
                    <a:pt x="689" y="499"/>
                    <a:pt x="747" y="415"/>
                    <a:pt x="747" y="308"/>
                  </a:cubicBezTo>
                  <a:cubicBezTo>
                    <a:pt x="747" y="235"/>
                    <a:pt x="719" y="168"/>
                    <a:pt x="662" y="109"/>
                  </a:cubicBezTo>
                  <a:cubicBezTo>
                    <a:pt x="595" y="36"/>
                    <a:pt x="504" y="0"/>
                    <a:pt x="39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 name="Google Shape;222;p6"/>
            <p:cNvSpPr/>
            <p:nvPr/>
          </p:nvSpPr>
          <p:spPr>
            <a:xfrm>
              <a:off x="4505776" y="4081574"/>
              <a:ext cx="131963" cy="201886"/>
            </a:xfrm>
            <a:custGeom>
              <a:avLst/>
              <a:gdLst/>
              <a:ahLst/>
              <a:cxnLst/>
              <a:rect l="l" t="t" r="r" b="b"/>
              <a:pathLst>
                <a:path w="804" h="1230" extrusionOk="0">
                  <a:moveTo>
                    <a:pt x="419" y="598"/>
                  </a:moveTo>
                  <a:cubicBezTo>
                    <a:pt x="464" y="598"/>
                    <a:pt x="502" y="616"/>
                    <a:pt x="533" y="653"/>
                  </a:cubicBezTo>
                  <a:cubicBezTo>
                    <a:pt x="563" y="689"/>
                    <a:pt x="579" y="746"/>
                    <a:pt x="579" y="825"/>
                  </a:cubicBezTo>
                  <a:cubicBezTo>
                    <a:pt x="579" y="900"/>
                    <a:pt x="565" y="955"/>
                    <a:pt x="537" y="989"/>
                  </a:cubicBezTo>
                  <a:cubicBezTo>
                    <a:pt x="508" y="1022"/>
                    <a:pt x="472" y="1038"/>
                    <a:pt x="431" y="1038"/>
                  </a:cubicBezTo>
                  <a:cubicBezTo>
                    <a:pt x="385" y="1038"/>
                    <a:pt x="346" y="1018"/>
                    <a:pt x="312" y="977"/>
                  </a:cubicBezTo>
                  <a:cubicBezTo>
                    <a:pt x="277" y="937"/>
                    <a:pt x="259" y="878"/>
                    <a:pt x="259" y="803"/>
                  </a:cubicBezTo>
                  <a:cubicBezTo>
                    <a:pt x="259" y="736"/>
                    <a:pt x="275" y="685"/>
                    <a:pt x="307" y="649"/>
                  </a:cubicBezTo>
                  <a:cubicBezTo>
                    <a:pt x="336" y="616"/>
                    <a:pt x="374" y="598"/>
                    <a:pt x="419" y="598"/>
                  </a:cubicBezTo>
                  <a:close/>
                  <a:moveTo>
                    <a:pt x="441" y="0"/>
                  </a:moveTo>
                  <a:cubicBezTo>
                    <a:pt x="310" y="0"/>
                    <a:pt x="204" y="49"/>
                    <a:pt x="123" y="146"/>
                  </a:cubicBezTo>
                  <a:cubicBezTo>
                    <a:pt x="42" y="245"/>
                    <a:pt x="1" y="403"/>
                    <a:pt x="1" y="624"/>
                  </a:cubicBezTo>
                  <a:cubicBezTo>
                    <a:pt x="1" y="839"/>
                    <a:pt x="40" y="993"/>
                    <a:pt x="119" y="1087"/>
                  </a:cubicBezTo>
                  <a:cubicBezTo>
                    <a:pt x="196" y="1182"/>
                    <a:pt x="297" y="1229"/>
                    <a:pt x="417" y="1229"/>
                  </a:cubicBezTo>
                  <a:cubicBezTo>
                    <a:pt x="531" y="1229"/>
                    <a:pt x="624" y="1192"/>
                    <a:pt x="695" y="1117"/>
                  </a:cubicBezTo>
                  <a:cubicBezTo>
                    <a:pt x="768" y="1044"/>
                    <a:pt x="804" y="945"/>
                    <a:pt x="804" y="821"/>
                  </a:cubicBezTo>
                  <a:cubicBezTo>
                    <a:pt x="804" y="707"/>
                    <a:pt x="770" y="612"/>
                    <a:pt x="701" y="537"/>
                  </a:cubicBezTo>
                  <a:cubicBezTo>
                    <a:pt x="632" y="464"/>
                    <a:pt x="549" y="428"/>
                    <a:pt x="455" y="428"/>
                  </a:cubicBezTo>
                  <a:cubicBezTo>
                    <a:pt x="370" y="428"/>
                    <a:pt x="297" y="462"/>
                    <a:pt x="239" y="529"/>
                  </a:cubicBezTo>
                  <a:cubicBezTo>
                    <a:pt x="249" y="391"/>
                    <a:pt x="271" y="300"/>
                    <a:pt x="305" y="257"/>
                  </a:cubicBezTo>
                  <a:cubicBezTo>
                    <a:pt x="338" y="213"/>
                    <a:pt x="380" y="192"/>
                    <a:pt x="427" y="192"/>
                  </a:cubicBezTo>
                  <a:cubicBezTo>
                    <a:pt x="464" y="192"/>
                    <a:pt x="494" y="201"/>
                    <a:pt x="518" y="223"/>
                  </a:cubicBezTo>
                  <a:cubicBezTo>
                    <a:pt x="539" y="245"/>
                    <a:pt x="553" y="280"/>
                    <a:pt x="559" y="326"/>
                  </a:cubicBezTo>
                  <a:lnTo>
                    <a:pt x="782" y="300"/>
                  </a:lnTo>
                  <a:cubicBezTo>
                    <a:pt x="766" y="203"/>
                    <a:pt x="729" y="128"/>
                    <a:pt x="668" y="77"/>
                  </a:cubicBezTo>
                  <a:cubicBezTo>
                    <a:pt x="608" y="26"/>
                    <a:pt x="531" y="0"/>
                    <a:pt x="4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 name="Google Shape;223;p6"/>
            <p:cNvSpPr/>
            <p:nvPr/>
          </p:nvSpPr>
          <p:spPr>
            <a:xfrm>
              <a:off x="4078045" y="2499807"/>
              <a:ext cx="144272" cy="196470"/>
            </a:xfrm>
            <a:custGeom>
              <a:avLst/>
              <a:gdLst/>
              <a:ahLst/>
              <a:cxnLst/>
              <a:rect l="l" t="t" r="r" b="b"/>
              <a:pathLst>
                <a:path w="879" h="1197" extrusionOk="0">
                  <a:moveTo>
                    <a:pt x="282" y="0"/>
                  </a:moveTo>
                  <a:lnTo>
                    <a:pt x="0" y="164"/>
                  </a:lnTo>
                  <a:lnTo>
                    <a:pt x="594" y="1196"/>
                  </a:lnTo>
                  <a:lnTo>
                    <a:pt x="878" y="1032"/>
                  </a:lnTo>
                  <a:lnTo>
                    <a:pt x="282"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 name="Google Shape;224;p6"/>
            <p:cNvSpPr/>
            <p:nvPr/>
          </p:nvSpPr>
          <p:spPr>
            <a:xfrm>
              <a:off x="3741572" y="2836284"/>
              <a:ext cx="195974" cy="144275"/>
            </a:xfrm>
            <a:custGeom>
              <a:avLst/>
              <a:gdLst/>
              <a:ahLst/>
              <a:cxnLst/>
              <a:rect l="l" t="t" r="r" b="b"/>
              <a:pathLst>
                <a:path w="1194" h="879" extrusionOk="0">
                  <a:moveTo>
                    <a:pt x="164" y="1"/>
                  </a:moveTo>
                  <a:lnTo>
                    <a:pt x="0" y="285"/>
                  </a:lnTo>
                  <a:lnTo>
                    <a:pt x="1032" y="879"/>
                  </a:lnTo>
                  <a:lnTo>
                    <a:pt x="1194" y="596"/>
                  </a:lnTo>
                  <a:lnTo>
                    <a:pt x="164"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 name="Google Shape;225;p6"/>
            <p:cNvSpPr/>
            <p:nvPr/>
          </p:nvSpPr>
          <p:spPr>
            <a:xfrm>
              <a:off x="3742886" y="3679608"/>
              <a:ext cx="195974" cy="144275"/>
            </a:xfrm>
            <a:custGeom>
              <a:avLst/>
              <a:gdLst/>
              <a:ahLst/>
              <a:cxnLst/>
              <a:rect l="l" t="t" r="r" b="b"/>
              <a:pathLst>
                <a:path w="1194" h="879" extrusionOk="0">
                  <a:moveTo>
                    <a:pt x="1030" y="1"/>
                  </a:moveTo>
                  <a:lnTo>
                    <a:pt x="0" y="596"/>
                  </a:lnTo>
                  <a:lnTo>
                    <a:pt x="164" y="879"/>
                  </a:lnTo>
                  <a:lnTo>
                    <a:pt x="1194" y="285"/>
                  </a:lnTo>
                  <a:lnTo>
                    <a:pt x="1030"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6" name="Google Shape;226;p6"/>
            <p:cNvSpPr/>
            <p:nvPr/>
          </p:nvSpPr>
          <p:spPr>
            <a:xfrm>
              <a:off x="4076732" y="3964217"/>
              <a:ext cx="144272" cy="196141"/>
            </a:xfrm>
            <a:custGeom>
              <a:avLst/>
              <a:gdLst/>
              <a:ahLst/>
              <a:cxnLst/>
              <a:rect l="l" t="t" r="r" b="b"/>
              <a:pathLst>
                <a:path w="879" h="1195" extrusionOk="0">
                  <a:moveTo>
                    <a:pt x="594" y="1"/>
                  </a:moveTo>
                  <a:lnTo>
                    <a:pt x="0" y="1033"/>
                  </a:lnTo>
                  <a:lnTo>
                    <a:pt x="282" y="1195"/>
                  </a:lnTo>
                  <a:lnTo>
                    <a:pt x="878" y="165"/>
                  </a:lnTo>
                  <a:lnTo>
                    <a:pt x="594"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7" name="Google Shape;227;p6"/>
            <p:cNvSpPr/>
            <p:nvPr/>
          </p:nvSpPr>
          <p:spPr>
            <a:xfrm>
              <a:off x="4922673" y="3962904"/>
              <a:ext cx="144272" cy="196141"/>
            </a:xfrm>
            <a:custGeom>
              <a:avLst/>
              <a:gdLst/>
              <a:ahLst/>
              <a:cxnLst/>
              <a:rect l="l" t="t" r="r" b="b"/>
              <a:pathLst>
                <a:path w="879" h="1195" extrusionOk="0">
                  <a:moveTo>
                    <a:pt x="282" y="1"/>
                  </a:moveTo>
                  <a:lnTo>
                    <a:pt x="0" y="163"/>
                  </a:lnTo>
                  <a:lnTo>
                    <a:pt x="594" y="1195"/>
                  </a:lnTo>
                  <a:lnTo>
                    <a:pt x="878" y="1031"/>
                  </a:lnTo>
                  <a:lnTo>
                    <a:pt x="282"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 name="Google Shape;228;p6"/>
            <p:cNvSpPr/>
            <p:nvPr/>
          </p:nvSpPr>
          <p:spPr>
            <a:xfrm>
              <a:off x="5204654" y="3681249"/>
              <a:ext cx="196138" cy="144275"/>
            </a:xfrm>
            <a:custGeom>
              <a:avLst/>
              <a:gdLst/>
              <a:ahLst/>
              <a:cxnLst/>
              <a:rect l="l" t="t" r="r" b="b"/>
              <a:pathLst>
                <a:path w="1195" h="879" extrusionOk="0">
                  <a:moveTo>
                    <a:pt x="162" y="0"/>
                  </a:moveTo>
                  <a:lnTo>
                    <a:pt x="1" y="283"/>
                  </a:lnTo>
                  <a:lnTo>
                    <a:pt x="1031" y="878"/>
                  </a:lnTo>
                  <a:lnTo>
                    <a:pt x="1194" y="594"/>
                  </a:lnTo>
                  <a:lnTo>
                    <a:pt x="162"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 name="Google Shape;229;p6"/>
            <p:cNvSpPr/>
            <p:nvPr/>
          </p:nvSpPr>
          <p:spPr>
            <a:xfrm>
              <a:off x="5205639" y="2834971"/>
              <a:ext cx="196138" cy="144275"/>
            </a:xfrm>
            <a:custGeom>
              <a:avLst/>
              <a:gdLst/>
              <a:ahLst/>
              <a:cxnLst/>
              <a:rect l="l" t="t" r="r" b="b"/>
              <a:pathLst>
                <a:path w="1195" h="879" extrusionOk="0">
                  <a:moveTo>
                    <a:pt x="1031" y="1"/>
                  </a:moveTo>
                  <a:lnTo>
                    <a:pt x="1" y="597"/>
                  </a:lnTo>
                  <a:lnTo>
                    <a:pt x="164" y="879"/>
                  </a:lnTo>
                  <a:lnTo>
                    <a:pt x="1194" y="283"/>
                  </a:lnTo>
                  <a:lnTo>
                    <a:pt x="1031"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 name="Google Shape;230;p6"/>
            <p:cNvSpPr/>
            <p:nvPr/>
          </p:nvSpPr>
          <p:spPr>
            <a:xfrm>
              <a:off x="4921360" y="2501449"/>
              <a:ext cx="144272" cy="196141"/>
            </a:xfrm>
            <a:custGeom>
              <a:avLst/>
              <a:gdLst/>
              <a:ahLst/>
              <a:cxnLst/>
              <a:rect l="l" t="t" r="r" b="b"/>
              <a:pathLst>
                <a:path w="879" h="1195" extrusionOk="0">
                  <a:moveTo>
                    <a:pt x="596" y="0"/>
                  </a:moveTo>
                  <a:lnTo>
                    <a:pt x="0" y="1030"/>
                  </a:lnTo>
                  <a:lnTo>
                    <a:pt x="284" y="1194"/>
                  </a:lnTo>
                  <a:lnTo>
                    <a:pt x="878" y="164"/>
                  </a:lnTo>
                  <a:lnTo>
                    <a:pt x="596"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 name="Google Shape;231;p6"/>
            <p:cNvSpPr/>
            <p:nvPr/>
          </p:nvSpPr>
          <p:spPr>
            <a:xfrm>
              <a:off x="4493466" y="3260572"/>
              <a:ext cx="130321" cy="130323"/>
            </a:xfrm>
            <a:custGeom>
              <a:avLst/>
              <a:gdLst/>
              <a:ahLst/>
              <a:cxnLst/>
              <a:rect l="l" t="t" r="r" b="b"/>
              <a:pathLst>
                <a:path w="794" h="794" extrusionOk="0">
                  <a:moveTo>
                    <a:pt x="397" y="0"/>
                  </a:moveTo>
                  <a:cubicBezTo>
                    <a:pt x="178" y="0"/>
                    <a:pt x="1" y="178"/>
                    <a:pt x="1" y="397"/>
                  </a:cubicBezTo>
                  <a:cubicBezTo>
                    <a:pt x="1" y="616"/>
                    <a:pt x="178" y="793"/>
                    <a:pt x="397" y="793"/>
                  </a:cubicBezTo>
                  <a:cubicBezTo>
                    <a:pt x="616" y="793"/>
                    <a:pt x="794" y="616"/>
                    <a:pt x="794" y="397"/>
                  </a:cubicBezTo>
                  <a:cubicBezTo>
                    <a:pt x="794" y="178"/>
                    <a:pt x="616" y="0"/>
                    <a:pt x="397"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aphicFrame>
        <p:nvGraphicFramePr>
          <p:cNvPr id="232" name="Google Shape;232;p6"/>
          <p:cNvGraphicFramePr/>
          <p:nvPr/>
        </p:nvGraphicFramePr>
        <p:xfrm>
          <a:off x="3641022" y="1548132"/>
          <a:ext cx="5045775" cy="2234946"/>
        </p:xfrm>
        <a:graphic>
          <a:graphicData uri="http://schemas.openxmlformats.org/drawingml/2006/table">
            <a:tbl>
              <a:tblPr>
                <a:noFill/>
                <a:tableStyleId>{8E9E6924-9A8E-4C3A-A831-4E3EF68FD9CA}</a:tableStyleId>
              </a:tblPr>
              <a:tblGrid>
                <a:gridCol w="1681925">
                  <a:extLst>
                    <a:ext uri="{9D8B030D-6E8A-4147-A177-3AD203B41FA5}">
                      <a16:colId xmlns:a16="http://schemas.microsoft.com/office/drawing/2014/main" val="20000"/>
                    </a:ext>
                  </a:extLst>
                </a:gridCol>
                <a:gridCol w="1681925">
                  <a:extLst>
                    <a:ext uri="{9D8B030D-6E8A-4147-A177-3AD203B41FA5}">
                      <a16:colId xmlns:a16="http://schemas.microsoft.com/office/drawing/2014/main" val="20001"/>
                    </a:ext>
                  </a:extLst>
                </a:gridCol>
                <a:gridCol w="1681925">
                  <a:extLst>
                    <a:ext uri="{9D8B030D-6E8A-4147-A177-3AD203B41FA5}">
                      <a16:colId xmlns:a16="http://schemas.microsoft.com/office/drawing/2014/main" val="20002"/>
                    </a:ext>
                  </a:extLst>
                </a:gridCol>
              </a:tblGrid>
              <a:tr h="981700">
                <a:tc>
                  <a:txBody>
                    <a:bodyPr/>
                    <a:lstStyle/>
                    <a:p>
                      <a:pPr marL="0" marR="0" lvl="0" indent="0" algn="ctr" rtl="0">
                        <a:lnSpc>
                          <a:spcPct val="200000"/>
                        </a:lnSpc>
                        <a:spcBef>
                          <a:spcPts val="0"/>
                        </a:spcBef>
                        <a:spcAft>
                          <a:spcPts val="0"/>
                        </a:spcAft>
                        <a:buNone/>
                      </a:pPr>
                      <a:r>
                        <a:rPr lang="en" sz="1800" u="none" strike="noStrike" cap="none" dirty="0">
                          <a:latin typeface="Tiro Devanagari Marathi"/>
                          <a:ea typeface="Tiro Devanagari Marathi"/>
                          <a:cs typeface="Tiro Devanagari Marathi"/>
                          <a:sym typeface="Tiro Devanagari Marathi"/>
                        </a:rPr>
                        <a:t>१  एक </a:t>
                      </a:r>
                      <a:endParaRPr sz="1800" dirty="0">
                        <a:latin typeface="Tiro Devanagari Marathi"/>
                        <a:ea typeface="Tiro Devanagari Marathi"/>
                        <a:cs typeface="Tiro Devanagari Marathi"/>
                        <a:sym typeface="Tiro Devanagari Marathi"/>
                      </a:endParaRPr>
                    </a:p>
                    <a:p>
                      <a:pPr marL="0" marR="0" lvl="0" indent="0" algn="ctr" rtl="0">
                        <a:lnSpc>
                          <a:spcPct val="200000"/>
                        </a:lnSpc>
                        <a:spcBef>
                          <a:spcPts val="0"/>
                        </a:spcBef>
                        <a:spcAft>
                          <a:spcPts val="0"/>
                        </a:spcAft>
                        <a:buNone/>
                      </a:pPr>
                      <a:r>
                        <a:rPr lang="en" sz="1800" u="none" strike="noStrike" cap="none" dirty="0">
                          <a:latin typeface="Tiro Devanagari Marathi"/>
                          <a:ea typeface="Tiro Devanagari Marathi"/>
                          <a:cs typeface="Tiro Devanagari Marathi"/>
                          <a:sym typeface="Tiro Devanagari Marathi"/>
                        </a:rPr>
                        <a:t>२  दोन </a:t>
                      </a:r>
                      <a:endParaRPr sz="1800" dirty="0">
                        <a:latin typeface="Tiro Devanagari Marathi"/>
                        <a:ea typeface="Tiro Devanagari Marathi"/>
                        <a:cs typeface="Tiro Devanagari Marathi"/>
                        <a:sym typeface="Tiro Devanagari Marathi"/>
                      </a:endParaRPr>
                    </a:p>
                    <a:p>
                      <a:pPr marL="0" marR="0" lvl="0" indent="0" algn="ctr" rtl="0">
                        <a:lnSpc>
                          <a:spcPct val="200000"/>
                        </a:lnSpc>
                        <a:spcBef>
                          <a:spcPts val="0"/>
                        </a:spcBef>
                        <a:spcAft>
                          <a:spcPts val="0"/>
                        </a:spcAft>
                        <a:buNone/>
                      </a:pPr>
                      <a:r>
                        <a:rPr lang="en" sz="1800" u="none" strike="noStrike" cap="none" dirty="0">
                          <a:latin typeface="Tiro Devanagari Marathi"/>
                          <a:ea typeface="Tiro Devanagari Marathi"/>
                          <a:cs typeface="Tiro Devanagari Marathi"/>
                          <a:sym typeface="Tiro Devanagari Marathi"/>
                        </a:rPr>
                        <a:t>३  तीन </a:t>
                      </a:r>
                      <a:endParaRPr sz="1800" dirty="0">
                        <a:latin typeface="Tiro Devanagari Marathi"/>
                        <a:ea typeface="Tiro Devanagari Marathi"/>
                        <a:cs typeface="Tiro Devanagari Marathi"/>
                        <a:sym typeface="Tiro Devanagari Marathi"/>
                      </a:endParaRPr>
                    </a:p>
                    <a:p>
                      <a:pPr marL="0" marR="0" lvl="0" indent="0" algn="ctr" rtl="0">
                        <a:lnSpc>
                          <a:spcPct val="200000"/>
                        </a:lnSpc>
                        <a:spcBef>
                          <a:spcPts val="0"/>
                        </a:spcBef>
                        <a:spcAft>
                          <a:spcPts val="0"/>
                        </a:spcAft>
                        <a:buNone/>
                      </a:pPr>
                      <a:r>
                        <a:rPr lang="en" sz="1800" u="none" strike="noStrike" cap="none" dirty="0">
                          <a:latin typeface="Tiro Devanagari Marathi"/>
                          <a:ea typeface="Tiro Devanagari Marathi"/>
                          <a:cs typeface="Tiro Devanagari Marathi"/>
                          <a:sym typeface="Tiro Devanagari Marathi"/>
                        </a:rPr>
                        <a:t>४  चार </a:t>
                      </a:r>
                      <a:endParaRPr sz="1800" u="none" strike="noStrike" cap="none" dirty="0">
                        <a:latin typeface="Tiro Devanagari Marathi"/>
                        <a:ea typeface="Tiro Devanagari Marathi"/>
                        <a:cs typeface="Tiro Devanagari Marathi"/>
                        <a:sym typeface="Tiro Devanagari Marathi"/>
                      </a:endParaRPr>
                    </a:p>
                  </a:txBody>
                  <a:tcPr marL="63500" marR="63500" marT="63500" marB="63500"/>
                </a:tc>
                <a:tc>
                  <a:txBody>
                    <a:bodyPr/>
                    <a:lstStyle/>
                    <a:p>
                      <a:pPr marL="0" marR="0" lvl="0" indent="0" algn="ctr" rtl="0">
                        <a:lnSpc>
                          <a:spcPct val="200000"/>
                        </a:lnSpc>
                        <a:spcBef>
                          <a:spcPts val="0"/>
                        </a:spcBef>
                        <a:spcAft>
                          <a:spcPts val="0"/>
                        </a:spcAft>
                        <a:buNone/>
                      </a:pPr>
                      <a:r>
                        <a:rPr lang="en" sz="1800" u="none" strike="noStrike" cap="none">
                          <a:latin typeface="Tiro Devanagari Marathi"/>
                          <a:ea typeface="Tiro Devanagari Marathi"/>
                          <a:cs typeface="Tiro Devanagari Marathi"/>
                          <a:sym typeface="Tiro Devanagari Marathi"/>
                        </a:rPr>
                        <a:t>५  पाच </a:t>
                      </a:r>
                      <a:endParaRPr sz="1800">
                        <a:latin typeface="Tiro Devanagari Marathi"/>
                        <a:ea typeface="Tiro Devanagari Marathi"/>
                        <a:cs typeface="Tiro Devanagari Marathi"/>
                        <a:sym typeface="Tiro Devanagari Marathi"/>
                      </a:endParaRPr>
                    </a:p>
                    <a:p>
                      <a:pPr marL="0" marR="0" lvl="0" indent="0" algn="ctr" rtl="0">
                        <a:lnSpc>
                          <a:spcPct val="200000"/>
                        </a:lnSpc>
                        <a:spcBef>
                          <a:spcPts val="0"/>
                        </a:spcBef>
                        <a:spcAft>
                          <a:spcPts val="0"/>
                        </a:spcAft>
                        <a:buNone/>
                      </a:pPr>
                      <a:r>
                        <a:rPr lang="en" sz="1800" u="none" strike="noStrike" cap="none">
                          <a:latin typeface="Tiro Devanagari Marathi"/>
                          <a:ea typeface="Tiro Devanagari Marathi"/>
                          <a:cs typeface="Tiro Devanagari Marathi"/>
                          <a:sym typeface="Tiro Devanagari Marathi"/>
                        </a:rPr>
                        <a:t>६  सहा </a:t>
                      </a:r>
                      <a:endParaRPr sz="1800">
                        <a:latin typeface="Tiro Devanagari Marathi"/>
                        <a:ea typeface="Tiro Devanagari Marathi"/>
                        <a:cs typeface="Tiro Devanagari Marathi"/>
                        <a:sym typeface="Tiro Devanagari Marathi"/>
                      </a:endParaRPr>
                    </a:p>
                    <a:p>
                      <a:pPr marL="0" marR="0" lvl="0" indent="0" algn="ctr" rtl="0">
                        <a:lnSpc>
                          <a:spcPct val="200000"/>
                        </a:lnSpc>
                        <a:spcBef>
                          <a:spcPts val="0"/>
                        </a:spcBef>
                        <a:spcAft>
                          <a:spcPts val="0"/>
                        </a:spcAft>
                        <a:buNone/>
                      </a:pPr>
                      <a:r>
                        <a:rPr lang="en" sz="1800" u="none" strike="noStrike" cap="none">
                          <a:latin typeface="Tiro Devanagari Marathi"/>
                          <a:ea typeface="Tiro Devanagari Marathi"/>
                          <a:cs typeface="Tiro Devanagari Marathi"/>
                          <a:sym typeface="Tiro Devanagari Marathi"/>
                        </a:rPr>
                        <a:t>७  सात </a:t>
                      </a:r>
                      <a:endParaRPr sz="1800">
                        <a:latin typeface="Tiro Devanagari Marathi"/>
                        <a:ea typeface="Tiro Devanagari Marathi"/>
                        <a:cs typeface="Tiro Devanagari Marathi"/>
                        <a:sym typeface="Tiro Devanagari Marathi"/>
                      </a:endParaRPr>
                    </a:p>
                    <a:p>
                      <a:pPr marL="0" marR="0" lvl="0" indent="0" algn="ctr" rtl="0">
                        <a:lnSpc>
                          <a:spcPct val="200000"/>
                        </a:lnSpc>
                        <a:spcBef>
                          <a:spcPts val="0"/>
                        </a:spcBef>
                        <a:spcAft>
                          <a:spcPts val="0"/>
                        </a:spcAft>
                        <a:buNone/>
                      </a:pPr>
                      <a:r>
                        <a:rPr lang="en" sz="1800" u="none" strike="noStrike" cap="none">
                          <a:latin typeface="Tiro Devanagari Marathi"/>
                          <a:ea typeface="Tiro Devanagari Marathi"/>
                          <a:cs typeface="Tiro Devanagari Marathi"/>
                          <a:sym typeface="Tiro Devanagari Marathi"/>
                        </a:rPr>
                        <a:t>८  आठ </a:t>
                      </a:r>
                      <a:endParaRPr sz="1800" u="none" strike="noStrike" cap="none">
                        <a:latin typeface="Tiro Devanagari Marathi"/>
                        <a:ea typeface="Tiro Devanagari Marathi"/>
                        <a:cs typeface="Tiro Devanagari Marathi"/>
                        <a:sym typeface="Tiro Devanagari Marathi"/>
                      </a:endParaRPr>
                    </a:p>
                  </a:txBody>
                  <a:tcPr marL="63500" marR="63500" marT="63500" marB="63500"/>
                </a:tc>
                <a:tc>
                  <a:txBody>
                    <a:bodyPr/>
                    <a:lstStyle/>
                    <a:p>
                      <a:pPr marL="0" marR="0" lvl="0" indent="0" algn="ctr" rtl="0">
                        <a:lnSpc>
                          <a:spcPct val="200000"/>
                        </a:lnSpc>
                        <a:spcBef>
                          <a:spcPts val="0"/>
                        </a:spcBef>
                        <a:spcAft>
                          <a:spcPts val="0"/>
                        </a:spcAft>
                        <a:buNone/>
                      </a:pPr>
                      <a:r>
                        <a:rPr lang="en" sz="1800" u="none" strike="noStrike" cap="none" dirty="0">
                          <a:latin typeface="Tiro Devanagari Marathi"/>
                          <a:ea typeface="Tiro Devanagari Marathi"/>
                          <a:cs typeface="Tiro Devanagari Marathi"/>
                          <a:sym typeface="Tiro Devanagari Marathi"/>
                        </a:rPr>
                        <a:t>९    नऊ </a:t>
                      </a:r>
                      <a:endParaRPr sz="1800" dirty="0">
                        <a:latin typeface="Tiro Devanagari Marathi"/>
                        <a:ea typeface="Tiro Devanagari Marathi"/>
                        <a:cs typeface="Tiro Devanagari Marathi"/>
                        <a:sym typeface="Tiro Devanagari Marathi"/>
                      </a:endParaRPr>
                    </a:p>
                    <a:p>
                      <a:pPr marL="0" marR="0" lvl="0" indent="0" algn="ctr" rtl="0">
                        <a:lnSpc>
                          <a:spcPct val="200000"/>
                        </a:lnSpc>
                        <a:spcBef>
                          <a:spcPts val="0"/>
                        </a:spcBef>
                        <a:spcAft>
                          <a:spcPts val="0"/>
                        </a:spcAft>
                        <a:buNone/>
                      </a:pPr>
                      <a:r>
                        <a:rPr lang="en" sz="1800" u="none" strike="noStrike" cap="none" dirty="0">
                          <a:latin typeface="Tiro Devanagari Marathi"/>
                          <a:ea typeface="Tiro Devanagari Marathi"/>
                          <a:cs typeface="Tiro Devanagari Marathi"/>
                          <a:sym typeface="Tiro Devanagari Marathi"/>
                        </a:rPr>
                        <a:t>१०  दहा </a:t>
                      </a:r>
                      <a:endParaRPr sz="1800" dirty="0">
                        <a:latin typeface="Tiro Devanagari Marathi"/>
                        <a:ea typeface="Tiro Devanagari Marathi"/>
                        <a:cs typeface="Tiro Devanagari Marathi"/>
                        <a:sym typeface="Tiro Devanagari Marathi"/>
                      </a:endParaRPr>
                    </a:p>
                    <a:p>
                      <a:pPr marL="0" marR="0" lvl="0" indent="0" algn="ctr" rtl="0">
                        <a:lnSpc>
                          <a:spcPct val="200000"/>
                        </a:lnSpc>
                        <a:spcBef>
                          <a:spcPts val="0"/>
                        </a:spcBef>
                        <a:spcAft>
                          <a:spcPts val="0"/>
                        </a:spcAft>
                        <a:buNone/>
                      </a:pPr>
                      <a:r>
                        <a:rPr lang="en" sz="1800" u="none" strike="noStrike" cap="none" dirty="0">
                          <a:latin typeface="Tiro Devanagari Marathi"/>
                          <a:ea typeface="Tiro Devanagari Marathi"/>
                          <a:cs typeface="Tiro Devanagari Marathi"/>
                          <a:sym typeface="Tiro Devanagari Marathi"/>
                        </a:rPr>
                        <a:t>  ११  अकरा </a:t>
                      </a:r>
                      <a:endParaRPr sz="1800" dirty="0">
                        <a:latin typeface="Tiro Devanagari Marathi"/>
                        <a:ea typeface="Tiro Devanagari Marathi"/>
                        <a:cs typeface="Tiro Devanagari Marathi"/>
                        <a:sym typeface="Tiro Devanagari Marathi"/>
                      </a:endParaRPr>
                    </a:p>
                    <a:p>
                      <a:pPr marL="0" marR="0" lvl="0" indent="0" algn="ctr" rtl="0">
                        <a:lnSpc>
                          <a:spcPct val="200000"/>
                        </a:lnSpc>
                        <a:spcBef>
                          <a:spcPts val="0"/>
                        </a:spcBef>
                        <a:spcAft>
                          <a:spcPts val="0"/>
                        </a:spcAft>
                        <a:buNone/>
                      </a:pPr>
                      <a:r>
                        <a:rPr lang="en" sz="1800" u="none" strike="noStrike" cap="none" dirty="0">
                          <a:latin typeface="Tiro Devanagari Marathi"/>
                          <a:ea typeface="Tiro Devanagari Marathi"/>
                          <a:cs typeface="Tiro Devanagari Marathi"/>
                          <a:sym typeface="Tiro Devanagari Marathi"/>
                        </a:rPr>
                        <a:t>१२  बारा </a:t>
                      </a:r>
                      <a:endParaRPr sz="1800" u="none" strike="noStrike" cap="none" dirty="0">
                        <a:latin typeface="Tiro Devanagari Marathi"/>
                        <a:ea typeface="Tiro Devanagari Marathi"/>
                        <a:cs typeface="Tiro Devanagari Marathi"/>
                        <a:sym typeface="Tiro Devanagari Marathi"/>
                      </a:endParaRPr>
                    </a:p>
                  </a:txBody>
                  <a:tcPr marL="63500" marR="63500" marT="63500" marB="63500"/>
                </a:tc>
                <a:extLst>
                  <a:ext uri="{0D108BD9-81ED-4DB2-BD59-A6C34878D82A}">
                    <a16:rowId xmlns:a16="http://schemas.microsoft.com/office/drawing/2014/main" val="10000"/>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g147ba061106_0_10"/>
          <p:cNvSpPr txBox="1">
            <a:spLocks noGrp="1"/>
          </p:cNvSpPr>
          <p:nvPr>
            <p:ph type="title"/>
          </p:nvPr>
        </p:nvSpPr>
        <p:spPr>
          <a:xfrm>
            <a:off x="457225" y="428625"/>
            <a:ext cx="8229600" cy="2796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Clr>
                <a:schemeClr val="dk1"/>
              </a:buClr>
              <a:buFont typeface="Arial"/>
              <a:buNone/>
            </a:pPr>
            <a:r>
              <a:rPr lang="en" sz="3500" b="1" dirty="0">
                <a:latin typeface="Shobhika Regular" panose="020B0000000000000000" pitchFamily="34" charset="0"/>
                <a:ea typeface="Tiro Devanagari Marathi"/>
                <a:cs typeface="Shobhika Regular" panose="020B0000000000000000" pitchFamily="34" charset="0"/>
                <a:sym typeface="Tiro Devanagari Marathi"/>
              </a:rPr>
              <a:t>किती वाजले ते ओळखू या. </a:t>
            </a:r>
            <a:endParaRPr sz="3500" dirty="0">
              <a:latin typeface="Shobhika Regular" panose="020B0000000000000000" pitchFamily="34" charset="0"/>
              <a:ea typeface="Tiro Devanagari Marathi"/>
              <a:cs typeface="Shobhika Regular" panose="020B0000000000000000" pitchFamily="34" charset="0"/>
              <a:sym typeface="Tiro Devanagari Marathi"/>
            </a:endParaRPr>
          </a:p>
        </p:txBody>
      </p:sp>
      <p:pic>
        <p:nvPicPr>
          <p:cNvPr id="238" name="Google Shape;238;g147ba061106_0_10"/>
          <p:cNvPicPr preferRelativeResize="0"/>
          <p:nvPr/>
        </p:nvPicPr>
        <p:blipFill rotWithShape="1">
          <a:blip r:embed="rId3">
            <a:alphaModFix/>
          </a:blip>
          <a:srcRect t="1497" b="6607"/>
          <a:stretch/>
        </p:blipFill>
        <p:spPr>
          <a:xfrm>
            <a:off x="830712" y="980308"/>
            <a:ext cx="7482575" cy="39023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g1ade7b30550_0_68"/>
          <p:cNvSpPr txBox="1">
            <a:spLocks noGrp="1"/>
          </p:cNvSpPr>
          <p:nvPr>
            <p:ph type="title"/>
          </p:nvPr>
        </p:nvSpPr>
        <p:spPr>
          <a:xfrm>
            <a:off x="457225" y="428625"/>
            <a:ext cx="8229600" cy="735300"/>
          </a:xfrm>
          <a:prstGeom prst="rect">
            <a:avLst/>
          </a:prstGeom>
        </p:spPr>
        <p:txBody>
          <a:bodyPr spcFirstLastPara="1" wrap="square" lIns="91425" tIns="91425" rIns="91425" bIns="91425" anchor="ctr" anchorCtr="0">
            <a:noAutofit/>
          </a:bodyPr>
          <a:lstStyle/>
          <a:p>
            <a:pPr marL="0" lvl="0" indent="0" algn="ctr" rtl="0">
              <a:spcBef>
                <a:spcPts val="800"/>
              </a:spcBef>
              <a:spcAft>
                <a:spcPts val="0"/>
              </a:spcAft>
              <a:buClr>
                <a:schemeClr val="dk1"/>
              </a:buClr>
              <a:buFont typeface="Arial"/>
              <a:buNone/>
            </a:pPr>
            <a:r>
              <a:rPr lang="en" sz="3600" dirty="0">
                <a:latin typeface="Shobhika Regular" panose="020B0000000000000000" pitchFamily="34" charset="0"/>
                <a:ea typeface="Tiro Devanagari Marathi"/>
                <a:cs typeface="Shobhika Regular" panose="020B0000000000000000" pitchFamily="34" charset="0"/>
                <a:sym typeface="Tiro Devanagari Marathi"/>
              </a:rPr>
              <a:t>घड्याळात वाजले…</a:t>
            </a:r>
            <a:endParaRPr sz="3600" dirty="0">
              <a:latin typeface="Shobhika Regular" panose="020B0000000000000000" pitchFamily="34" charset="0"/>
              <a:ea typeface="Tiro Devanagari Marathi"/>
              <a:cs typeface="Shobhika Regular" panose="020B0000000000000000" pitchFamily="34" charset="0"/>
              <a:sym typeface="Tiro Devanagari Marathi"/>
            </a:endParaRPr>
          </a:p>
        </p:txBody>
      </p:sp>
      <p:pic>
        <p:nvPicPr>
          <p:cNvPr id="244" name="Google Shape;244;g1ade7b30550_0_68" descr="woman in pink and white stripe long sleeve shirt sitting on brown wooden chair surrounded by"/>
          <p:cNvPicPr preferRelativeResize="0"/>
          <p:nvPr/>
        </p:nvPicPr>
        <p:blipFill rotWithShape="1">
          <a:blip r:embed="rId3">
            <a:alphaModFix/>
          </a:blip>
          <a:srcRect l="15333" r="34671"/>
          <a:stretch/>
        </p:blipFill>
        <p:spPr>
          <a:xfrm rot="-581314">
            <a:off x="3362789" y="1621196"/>
            <a:ext cx="1220374" cy="1618329"/>
          </a:xfrm>
          <a:prstGeom prst="rect">
            <a:avLst/>
          </a:prstGeom>
          <a:solidFill>
            <a:srgbClr val="ECECEC"/>
          </a:solidFill>
          <a:ln w="57150" cap="sq" cmpd="sng">
            <a:solidFill>
              <a:srgbClr val="FFFFFF"/>
            </a:solidFill>
            <a:prstDash val="solid"/>
            <a:miter lim="800000"/>
            <a:headEnd type="none" w="sm" len="sm"/>
            <a:tailEnd type="none" w="sm" len="sm"/>
          </a:ln>
          <a:effectLst>
            <a:outerShdw blurRad="65000" dist="50800" dir="12900000" kx="195054" ky="144987" algn="tl" rotWithShape="0">
              <a:srgbClr val="000000">
                <a:alpha val="29800"/>
              </a:srgbClr>
            </a:outerShdw>
          </a:effectLst>
        </p:spPr>
      </p:pic>
      <p:pic>
        <p:nvPicPr>
          <p:cNvPr id="245" name="Google Shape;245;g1ade7b30550_0_68" descr="man sitting on chair working on sewing machine"/>
          <p:cNvPicPr preferRelativeResize="0"/>
          <p:nvPr/>
        </p:nvPicPr>
        <p:blipFill rotWithShape="1">
          <a:blip r:embed="rId4">
            <a:alphaModFix/>
          </a:blip>
          <a:srcRect t="13307"/>
          <a:stretch/>
        </p:blipFill>
        <p:spPr>
          <a:xfrm rot="851808">
            <a:off x="1995198" y="1467280"/>
            <a:ext cx="1346883" cy="1751392"/>
          </a:xfrm>
          <a:prstGeom prst="rect">
            <a:avLst/>
          </a:prstGeom>
          <a:solidFill>
            <a:srgbClr val="ECECEC"/>
          </a:solidFill>
          <a:ln w="57150" cap="sq" cmpd="sng">
            <a:solidFill>
              <a:srgbClr val="FFFFFF"/>
            </a:solidFill>
            <a:prstDash val="solid"/>
            <a:miter lim="800000"/>
            <a:headEnd type="none" w="sm" len="sm"/>
            <a:tailEnd type="none" w="sm" len="sm"/>
          </a:ln>
          <a:effectLst>
            <a:outerShdw blurRad="65000" dist="50800" dir="12900000" kx="195054" ky="144987" algn="tl" rotWithShape="0">
              <a:srgbClr val="000000">
                <a:alpha val="29800"/>
              </a:srgbClr>
            </a:outerShdw>
          </a:effectLst>
        </p:spPr>
      </p:pic>
      <p:pic>
        <p:nvPicPr>
          <p:cNvPr id="246" name="Google Shape;246;g1ade7b30550_0_68" descr="man in white dress shirt holding stainless steel bucket"/>
          <p:cNvPicPr preferRelativeResize="0"/>
          <p:nvPr/>
        </p:nvPicPr>
        <p:blipFill rotWithShape="1">
          <a:blip r:embed="rId5">
            <a:alphaModFix/>
          </a:blip>
          <a:srcRect/>
          <a:stretch/>
        </p:blipFill>
        <p:spPr>
          <a:xfrm>
            <a:off x="4697398" y="1449973"/>
            <a:ext cx="1190668" cy="1786001"/>
          </a:xfrm>
          <a:prstGeom prst="rect">
            <a:avLst/>
          </a:prstGeom>
          <a:solidFill>
            <a:srgbClr val="ECECEC"/>
          </a:solidFill>
          <a:ln w="57150" cap="sq" cmpd="sng">
            <a:solidFill>
              <a:srgbClr val="FFFFFF"/>
            </a:solidFill>
            <a:prstDash val="solid"/>
            <a:miter lim="800000"/>
            <a:headEnd type="none" w="sm" len="sm"/>
            <a:tailEnd type="none" w="sm" len="sm"/>
          </a:ln>
          <a:effectLst>
            <a:outerShdw blurRad="65000" dist="50800" dir="12900000" kx="195054" ky="144987" algn="tl" rotWithShape="0">
              <a:srgbClr val="000000">
                <a:alpha val="29800"/>
              </a:srgbClr>
            </a:outerShdw>
          </a:effectLst>
        </p:spPr>
      </p:pic>
      <p:pic>
        <p:nvPicPr>
          <p:cNvPr id="247" name="Google Shape;247;g1ade7b30550_0_68" descr="woman walking on road carrying two jars on head"/>
          <p:cNvPicPr preferRelativeResize="0"/>
          <p:nvPr/>
        </p:nvPicPr>
        <p:blipFill rotWithShape="1">
          <a:blip r:embed="rId6">
            <a:alphaModFix/>
          </a:blip>
          <a:srcRect l="20089" t="17757" r="21747" b="11805"/>
          <a:stretch/>
        </p:blipFill>
        <p:spPr>
          <a:xfrm rot="593806">
            <a:off x="6128210" y="1405442"/>
            <a:ext cx="1057580" cy="1921067"/>
          </a:xfrm>
          <a:prstGeom prst="rect">
            <a:avLst/>
          </a:prstGeom>
          <a:solidFill>
            <a:srgbClr val="ECECEC"/>
          </a:solidFill>
          <a:ln w="57150" cap="sq" cmpd="sng">
            <a:solidFill>
              <a:srgbClr val="FFFFFF"/>
            </a:solidFill>
            <a:prstDash val="solid"/>
            <a:miter lim="800000"/>
            <a:headEnd type="none" w="sm" len="sm"/>
            <a:tailEnd type="none" w="sm" len="sm"/>
          </a:ln>
          <a:effectLst>
            <a:outerShdw blurRad="65000" dist="50800" dir="12900000" kx="195054" ky="144987" algn="tl" rotWithShape="0">
              <a:srgbClr val="000000">
                <a:alpha val="29800"/>
              </a:srgbClr>
            </a:outerShdw>
          </a:effectLst>
        </p:spPr>
      </p:pic>
      <p:pic>
        <p:nvPicPr>
          <p:cNvPr id="248" name="Google Shape;248;g1ade7b30550_0_68" descr="Clock"/>
          <p:cNvPicPr preferRelativeResize="0"/>
          <p:nvPr/>
        </p:nvPicPr>
        <p:blipFill rotWithShape="1">
          <a:blip r:embed="rId7">
            <a:alphaModFix/>
          </a:blip>
          <a:srcRect/>
          <a:stretch/>
        </p:blipFill>
        <p:spPr>
          <a:xfrm>
            <a:off x="3921886" y="3573527"/>
            <a:ext cx="1300285" cy="130028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g1ade7b30550_0_80"/>
          <p:cNvSpPr txBox="1">
            <a:spLocks noGrp="1"/>
          </p:cNvSpPr>
          <p:nvPr>
            <p:ph type="title"/>
          </p:nvPr>
        </p:nvSpPr>
        <p:spPr>
          <a:xfrm>
            <a:off x="457225" y="428625"/>
            <a:ext cx="8229600" cy="2796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chemeClr val="dk1"/>
              </a:buClr>
              <a:buFont typeface="Arial"/>
              <a:buNone/>
            </a:pPr>
            <a:r>
              <a:rPr lang="en" sz="3600" b="1">
                <a:latin typeface="Tiro Devanagari Marathi"/>
                <a:ea typeface="Tiro Devanagari Marathi"/>
                <a:cs typeface="Tiro Devanagari Marathi"/>
                <a:sym typeface="Tiro Devanagari Marathi"/>
              </a:rPr>
              <a:t>ऐकू या.</a:t>
            </a:r>
            <a:endParaRPr sz="3600">
              <a:latin typeface="Tiro Devanagari Marathi"/>
              <a:ea typeface="Tiro Devanagari Marathi"/>
              <a:cs typeface="Tiro Devanagari Marathi"/>
              <a:sym typeface="Tiro Devanagari Marathi"/>
            </a:endParaRPr>
          </a:p>
        </p:txBody>
      </p:sp>
      <p:pic>
        <p:nvPicPr>
          <p:cNvPr id="254" name="Google Shape;254;g1ade7b30550_0_80"/>
          <p:cNvPicPr preferRelativeResize="0"/>
          <p:nvPr/>
        </p:nvPicPr>
        <p:blipFill rotWithShape="1">
          <a:blip r:embed="rId3">
            <a:alphaModFix/>
          </a:blip>
          <a:srcRect/>
          <a:stretch/>
        </p:blipFill>
        <p:spPr>
          <a:xfrm>
            <a:off x="2691689" y="1336724"/>
            <a:ext cx="3760625" cy="3618200"/>
          </a:xfrm>
          <a:prstGeom prst="rect">
            <a:avLst/>
          </a:prstGeom>
          <a:noFill/>
          <a:ln>
            <a:noFill/>
          </a:ln>
        </p:spPr>
      </p:pic>
      <p:pic>
        <p:nvPicPr>
          <p:cNvPr id="255" name="Google Shape;255;g1ade7b30550_0_80" descr="Cartoon clock"/>
          <p:cNvPicPr preferRelativeResize="0"/>
          <p:nvPr/>
        </p:nvPicPr>
        <p:blipFill rotWithShape="1">
          <a:blip r:embed="rId4">
            <a:alphaModFix/>
          </a:blip>
          <a:srcRect/>
          <a:stretch/>
        </p:blipFill>
        <p:spPr>
          <a:xfrm rot="691936">
            <a:off x="5582050" y="1254065"/>
            <a:ext cx="960990" cy="960990"/>
          </a:xfrm>
          <a:prstGeom prst="rect">
            <a:avLst/>
          </a:prstGeom>
          <a:solidFill>
            <a:srgbClr val="ECECEC"/>
          </a:solidFill>
          <a:ln w="57150" cap="sq" cmpd="sng">
            <a:solidFill>
              <a:srgbClr val="FFFFFF"/>
            </a:solidFill>
            <a:prstDash val="solid"/>
            <a:miter lim="800000"/>
            <a:headEnd type="none" w="sm" len="sm"/>
            <a:tailEnd type="none" w="sm" len="sm"/>
          </a:ln>
          <a:effectLst>
            <a:outerShdw blurRad="65000" dist="50800" dir="12900000" kx="195054" ky="144987" algn="tl" rotWithShape="0">
              <a:srgbClr val="000000">
                <a:alpha val="29800"/>
              </a:srgbClr>
            </a:outerShdw>
          </a:effectLst>
        </p:spPr>
      </p:pic>
      <p:pic>
        <p:nvPicPr>
          <p:cNvPr id="256" name="Google Shape;256;g1ade7b30550_0_80"/>
          <p:cNvPicPr preferRelativeResize="0"/>
          <p:nvPr/>
        </p:nvPicPr>
        <p:blipFill>
          <a:blip r:embed="rId5">
            <a:alphaModFix/>
          </a:blip>
          <a:stretch>
            <a:fillRect/>
          </a:stretch>
        </p:blipFill>
        <p:spPr>
          <a:xfrm>
            <a:off x="2871974" y="250925"/>
            <a:ext cx="787300" cy="787300"/>
          </a:xfrm>
          <a:prstGeom prst="rect">
            <a:avLst/>
          </a:prstGeom>
          <a:noFill/>
          <a:ln>
            <a:noFill/>
          </a:ln>
        </p:spPr>
      </p:pic>
      <p:pic>
        <p:nvPicPr>
          <p:cNvPr id="257" name="Google Shape;257;g1ade7b30550_0_80" title="४. किती वाजले.m4a">
            <a:hlinkClick r:id="rId6"/>
          </p:cNvPr>
          <p:cNvPicPr preferRelativeResize="0"/>
          <p:nvPr/>
        </p:nvPicPr>
        <p:blipFill>
          <a:blip r:embed="rId7">
            <a:alphaModFix/>
          </a:blip>
          <a:stretch>
            <a:fillRect/>
          </a:stretch>
        </p:blipFill>
        <p:spPr>
          <a:xfrm>
            <a:off x="337650" y="339825"/>
            <a:ext cx="457200" cy="4572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pic>
        <p:nvPicPr>
          <p:cNvPr id="262" name="Google Shape;262;g1ade7b30550_0_86"/>
          <p:cNvPicPr preferRelativeResize="0"/>
          <p:nvPr/>
        </p:nvPicPr>
        <p:blipFill rotWithShape="1">
          <a:blip r:embed="rId3">
            <a:alphaModFix/>
          </a:blip>
          <a:srcRect t="8982" b="8760"/>
          <a:stretch/>
        </p:blipFill>
        <p:spPr>
          <a:xfrm>
            <a:off x="3084938" y="86525"/>
            <a:ext cx="2974129" cy="49704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g1ade7b30550_0_91"/>
          <p:cNvSpPr txBox="1">
            <a:spLocks noGrp="1"/>
          </p:cNvSpPr>
          <p:nvPr>
            <p:ph type="title"/>
          </p:nvPr>
        </p:nvSpPr>
        <p:spPr>
          <a:xfrm>
            <a:off x="457225" y="428625"/>
            <a:ext cx="8229600" cy="2796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chemeClr val="dk1"/>
              </a:buClr>
              <a:buFont typeface="Arial"/>
              <a:buNone/>
            </a:pPr>
            <a:r>
              <a:rPr lang="en" sz="2300" b="1">
                <a:latin typeface="Tiro Devanagari Marathi"/>
                <a:ea typeface="Tiro Devanagari Marathi"/>
                <a:cs typeface="Tiro Devanagari Marathi"/>
                <a:sym typeface="Tiro Devanagari Marathi"/>
              </a:rPr>
              <a:t>ऐकू या आणि म्हणू या </a:t>
            </a:r>
            <a:r>
              <a:rPr lang="en" sz="2300">
                <a:latin typeface="Tiro Devanagari Marathi"/>
                <a:ea typeface="Tiro Devanagari Marathi"/>
                <a:cs typeface="Tiro Devanagari Marathi"/>
                <a:sym typeface="Tiro Devanagari Marathi"/>
              </a:rPr>
              <a:t> </a:t>
            </a:r>
            <a:endParaRPr sz="2300">
              <a:latin typeface="Tiro Devanagari Marathi"/>
              <a:ea typeface="Tiro Devanagari Marathi"/>
              <a:cs typeface="Tiro Devanagari Marathi"/>
              <a:sym typeface="Tiro Devanagari Marathi"/>
            </a:endParaRPr>
          </a:p>
        </p:txBody>
      </p:sp>
      <p:pic>
        <p:nvPicPr>
          <p:cNvPr id="268" name="Google Shape;268;g1ade7b30550_0_91"/>
          <p:cNvPicPr preferRelativeResize="0"/>
          <p:nvPr/>
        </p:nvPicPr>
        <p:blipFill rotWithShape="1">
          <a:blip r:embed="rId3">
            <a:alphaModFix/>
          </a:blip>
          <a:srcRect/>
          <a:stretch/>
        </p:blipFill>
        <p:spPr>
          <a:xfrm>
            <a:off x="1567561" y="1170800"/>
            <a:ext cx="6008864" cy="35631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pic>
        <p:nvPicPr>
          <p:cNvPr id="273" name="Google Shape;273;g1ade7b30550_0_96"/>
          <p:cNvPicPr preferRelativeResize="0"/>
          <p:nvPr/>
        </p:nvPicPr>
        <p:blipFill>
          <a:blip r:embed="rId3">
            <a:alphaModFix/>
          </a:blip>
          <a:stretch>
            <a:fillRect/>
          </a:stretch>
        </p:blipFill>
        <p:spPr>
          <a:xfrm>
            <a:off x="2506750" y="506513"/>
            <a:ext cx="4130475" cy="41304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g1ade7b30550_0_101"/>
          <p:cNvSpPr txBox="1">
            <a:spLocks noGrp="1"/>
          </p:cNvSpPr>
          <p:nvPr>
            <p:ph type="title"/>
          </p:nvPr>
        </p:nvSpPr>
        <p:spPr>
          <a:xfrm>
            <a:off x="457200" y="1500150"/>
            <a:ext cx="3844800" cy="21432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chemeClr val="dk1"/>
              </a:buClr>
              <a:buFont typeface="Arial"/>
              <a:buNone/>
            </a:pPr>
            <a:r>
              <a:rPr lang="en" sz="2400" b="1" dirty="0">
                <a:latin typeface="Shobhika Regular" panose="020B0000000000000000" pitchFamily="34" charset="0"/>
                <a:ea typeface="Tiro Devanagari Marathi"/>
                <a:cs typeface="Shobhika Regular" panose="020B0000000000000000" pitchFamily="34" charset="0"/>
                <a:sym typeface="Tiro Devanagari Marathi"/>
              </a:rPr>
              <a:t>आपला मोबाइल क्रमांक मराठीत सांगू या.  </a:t>
            </a:r>
            <a:endParaRPr sz="2400" dirty="0">
              <a:latin typeface="Shobhika Regular" panose="020B0000000000000000" pitchFamily="34" charset="0"/>
              <a:ea typeface="Tiro Devanagari Marathi"/>
              <a:cs typeface="Shobhika Regular" panose="020B0000000000000000" pitchFamily="34" charset="0"/>
              <a:sym typeface="Tiro Devanagari Marathi"/>
            </a:endParaRPr>
          </a:p>
        </p:txBody>
      </p:sp>
      <p:pic>
        <p:nvPicPr>
          <p:cNvPr id="279" name="Google Shape;279;g1ade7b30550_0_101"/>
          <p:cNvPicPr preferRelativeResize="0"/>
          <p:nvPr/>
        </p:nvPicPr>
        <p:blipFill>
          <a:blip r:embed="rId3">
            <a:alphaModFix/>
          </a:blip>
          <a:stretch>
            <a:fillRect/>
          </a:stretch>
        </p:blipFill>
        <p:spPr>
          <a:xfrm>
            <a:off x="6973095" y="0"/>
            <a:ext cx="2170910" cy="5143499"/>
          </a:xfrm>
          <a:prstGeom prst="rect">
            <a:avLst/>
          </a:prstGeom>
          <a:noFill/>
          <a:ln>
            <a:noFill/>
          </a:ln>
        </p:spPr>
      </p:pic>
      <p:pic>
        <p:nvPicPr>
          <p:cNvPr id="280" name="Google Shape;280;g1ade7b30550_0_101"/>
          <p:cNvPicPr preferRelativeResize="0"/>
          <p:nvPr/>
        </p:nvPicPr>
        <p:blipFill>
          <a:blip r:embed="rId4">
            <a:alphaModFix/>
          </a:blip>
          <a:stretch>
            <a:fillRect/>
          </a:stretch>
        </p:blipFill>
        <p:spPr>
          <a:xfrm>
            <a:off x="4301975" y="984598"/>
            <a:ext cx="3174326" cy="31743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g147ba061106_0_16"/>
          <p:cNvSpPr txBox="1">
            <a:spLocks noGrp="1"/>
          </p:cNvSpPr>
          <p:nvPr>
            <p:ph type="title"/>
          </p:nvPr>
        </p:nvSpPr>
        <p:spPr>
          <a:xfrm>
            <a:off x="457225" y="278486"/>
            <a:ext cx="8229600" cy="5754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2400" b="1">
                <a:latin typeface="Shobhika Regular" panose="020B0000000000000000" pitchFamily="34" charset="0"/>
                <a:ea typeface="Tiro Devanagari Marathi"/>
                <a:cs typeface="Shobhika Regular" panose="020B0000000000000000" pitchFamily="34" charset="0"/>
                <a:sym typeface="Tiro Devanagari Marathi"/>
              </a:rPr>
              <a:t> पुढील तिकिटांचे निरीक्षण करून त्यावरील किंमत सांगू या. </a:t>
            </a:r>
            <a:r>
              <a:rPr lang="en" sz="2400">
                <a:latin typeface="Shobhika Regular" panose="020B0000000000000000" pitchFamily="34" charset="0"/>
                <a:ea typeface="Tiro Devanagari Marathi"/>
                <a:cs typeface="Shobhika Regular" panose="020B0000000000000000" pitchFamily="34" charset="0"/>
                <a:sym typeface="Tiro Devanagari Marathi"/>
              </a:rPr>
              <a:t> </a:t>
            </a:r>
            <a:endParaRPr sz="4000">
              <a:latin typeface="Shobhika Regular" panose="020B0000000000000000" pitchFamily="34" charset="0"/>
              <a:ea typeface="Tiro Devanagari Marathi"/>
              <a:cs typeface="Shobhika Regular" panose="020B0000000000000000" pitchFamily="34" charset="0"/>
              <a:sym typeface="Tiro Devanagari Marathi"/>
            </a:endParaRPr>
          </a:p>
        </p:txBody>
      </p:sp>
      <p:pic>
        <p:nvPicPr>
          <p:cNvPr id="286" name="Google Shape;286;g147ba061106_0_16"/>
          <p:cNvPicPr preferRelativeResize="0"/>
          <p:nvPr/>
        </p:nvPicPr>
        <p:blipFill rotWithShape="1">
          <a:blip r:embed="rId3">
            <a:alphaModFix/>
          </a:blip>
          <a:srcRect/>
          <a:stretch/>
        </p:blipFill>
        <p:spPr>
          <a:xfrm>
            <a:off x="457225" y="1372099"/>
            <a:ext cx="8229601" cy="310893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g1ade7b30550_0_107"/>
          <p:cNvSpPr txBox="1">
            <a:spLocks noGrp="1"/>
          </p:cNvSpPr>
          <p:nvPr>
            <p:ph type="title"/>
          </p:nvPr>
        </p:nvSpPr>
        <p:spPr>
          <a:xfrm>
            <a:off x="457225" y="428625"/>
            <a:ext cx="8229600" cy="593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a:latin typeface="Tiro Devanagari Marathi"/>
                <a:ea typeface="Tiro Devanagari Marathi"/>
                <a:cs typeface="Tiro Devanagari Marathi"/>
                <a:sym typeface="Tiro Devanagari Marathi"/>
              </a:rPr>
              <a:t>समूह सराव </a:t>
            </a:r>
            <a:endParaRPr sz="3600">
              <a:latin typeface="Tiro Devanagari Marathi"/>
              <a:ea typeface="Tiro Devanagari Marathi"/>
              <a:cs typeface="Tiro Devanagari Marathi"/>
              <a:sym typeface="Tiro Devanagari Marathi"/>
            </a:endParaRPr>
          </a:p>
        </p:txBody>
      </p:sp>
      <p:pic>
        <p:nvPicPr>
          <p:cNvPr id="292" name="Google Shape;292;g1ade7b30550_0_107"/>
          <p:cNvPicPr preferRelativeResize="0"/>
          <p:nvPr/>
        </p:nvPicPr>
        <p:blipFill rotWithShape="1">
          <a:blip r:embed="rId3">
            <a:alphaModFix/>
          </a:blip>
          <a:srcRect/>
          <a:stretch/>
        </p:blipFill>
        <p:spPr>
          <a:xfrm>
            <a:off x="102261" y="1517076"/>
            <a:ext cx="2766675" cy="2979730"/>
          </a:xfrm>
          <a:prstGeom prst="rect">
            <a:avLst/>
          </a:prstGeom>
          <a:noFill/>
          <a:ln>
            <a:noFill/>
          </a:ln>
        </p:spPr>
      </p:pic>
      <p:pic>
        <p:nvPicPr>
          <p:cNvPr id="293" name="Google Shape;293;g1ade7b30550_0_107"/>
          <p:cNvPicPr preferRelativeResize="0"/>
          <p:nvPr/>
        </p:nvPicPr>
        <p:blipFill>
          <a:blip r:embed="rId4">
            <a:alphaModFix/>
          </a:blip>
          <a:stretch>
            <a:fillRect/>
          </a:stretch>
        </p:blipFill>
        <p:spPr>
          <a:xfrm>
            <a:off x="3498829" y="1571400"/>
            <a:ext cx="5542960" cy="2871075"/>
          </a:xfrm>
          <a:prstGeom prst="rect">
            <a:avLst/>
          </a:prstGeom>
          <a:noFill/>
          <a:ln>
            <a:noFill/>
          </a:ln>
        </p:spPr>
      </p:pic>
      <p:pic>
        <p:nvPicPr>
          <p:cNvPr id="294" name="Google Shape;294;g1ade7b30550_0_107" title="४.भाजीवाली chunk.m4a">
            <a:hlinkClick r:id="rId5"/>
          </p:cNvPr>
          <p:cNvPicPr preferRelativeResize="0"/>
          <p:nvPr/>
        </p:nvPicPr>
        <p:blipFill>
          <a:blip r:embed="rId6">
            <a:alphaModFix/>
          </a:blip>
          <a:stretch>
            <a:fillRect/>
          </a:stretch>
        </p:blipFill>
        <p:spPr>
          <a:xfrm>
            <a:off x="152400" y="4649206"/>
            <a:ext cx="341894" cy="34189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pic>
        <p:nvPicPr>
          <p:cNvPr id="299" name="Google Shape;299;g1aec67e7d82_0_0"/>
          <p:cNvPicPr preferRelativeResize="0"/>
          <p:nvPr/>
        </p:nvPicPr>
        <p:blipFill>
          <a:blip r:embed="rId3">
            <a:alphaModFix/>
          </a:blip>
          <a:stretch>
            <a:fillRect/>
          </a:stretch>
        </p:blipFill>
        <p:spPr>
          <a:xfrm>
            <a:off x="0" y="3220800"/>
            <a:ext cx="3044150" cy="1859776"/>
          </a:xfrm>
          <a:prstGeom prst="rect">
            <a:avLst/>
          </a:prstGeom>
          <a:noFill/>
          <a:ln>
            <a:noFill/>
          </a:ln>
        </p:spPr>
      </p:pic>
      <p:pic>
        <p:nvPicPr>
          <p:cNvPr id="300" name="Google Shape;300;g1aec67e7d82_0_0"/>
          <p:cNvPicPr preferRelativeResize="0"/>
          <p:nvPr/>
        </p:nvPicPr>
        <p:blipFill>
          <a:blip r:embed="rId3">
            <a:alphaModFix/>
          </a:blip>
          <a:stretch>
            <a:fillRect/>
          </a:stretch>
        </p:blipFill>
        <p:spPr>
          <a:xfrm>
            <a:off x="3044150" y="3220800"/>
            <a:ext cx="3044150" cy="1859793"/>
          </a:xfrm>
          <a:prstGeom prst="rect">
            <a:avLst/>
          </a:prstGeom>
          <a:noFill/>
          <a:ln>
            <a:noFill/>
          </a:ln>
        </p:spPr>
      </p:pic>
      <p:pic>
        <p:nvPicPr>
          <p:cNvPr id="301" name="Google Shape;301;g1aec67e7d82_0_0"/>
          <p:cNvPicPr preferRelativeResize="0"/>
          <p:nvPr/>
        </p:nvPicPr>
        <p:blipFill>
          <a:blip r:embed="rId3">
            <a:alphaModFix/>
          </a:blip>
          <a:stretch>
            <a:fillRect/>
          </a:stretch>
        </p:blipFill>
        <p:spPr>
          <a:xfrm>
            <a:off x="6088300" y="3220800"/>
            <a:ext cx="3044150" cy="1859793"/>
          </a:xfrm>
          <a:prstGeom prst="rect">
            <a:avLst/>
          </a:prstGeom>
          <a:noFill/>
          <a:ln>
            <a:noFill/>
          </a:ln>
        </p:spPr>
      </p:pic>
      <p:sp>
        <p:nvSpPr>
          <p:cNvPr id="302" name="Google Shape;302;g1aec67e7d82_0_0"/>
          <p:cNvSpPr txBox="1">
            <a:spLocks noGrp="1"/>
          </p:cNvSpPr>
          <p:nvPr>
            <p:ph type="title"/>
          </p:nvPr>
        </p:nvSpPr>
        <p:spPr>
          <a:xfrm>
            <a:off x="467925" y="409575"/>
            <a:ext cx="8196600" cy="1226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500" b="1">
                <a:latin typeface="Tiro Devanagari Marathi"/>
                <a:ea typeface="Tiro Devanagari Marathi"/>
                <a:cs typeface="Tiro Devanagari Marathi"/>
                <a:sym typeface="Tiro Devanagari Marathi"/>
              </a:rPr>
              <a:t>सराव करू या.</a:t>
            </a:r>
            <a:endParaRPr sz="4500" b="1">
              <a:latin typeface="Tiro Devanagari Marathi"/>
              <a:ea typeface="Tiro Devanagari Marathi"/>
              <a:cs typeface="Tiro Devanagari Marathi"/>
              <a:sym typeface="Tiro Devanagari Marath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18"/>
          <p:cNvSpPr txBox="1">
            <a:spLocks noGrp="1"/>
          </p:cNvSpPr>
          <p:nvPr>
            <p:ph type="title"/>
          </p:nvPr>
        </p:nvSpPr>
        <p:spPr>
          <a:xfrm>
            <a:off x="4356750" y="2236675"/>
            <a:ext cx="4545300" cy="6669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2800"/>
              <a:buNone/>
            </a:pPr>
            <a:r>
              <a:rPr lang="en" sz="5400" b="1">
                <a:latin typeface="Tiro Devanagari Marathi"/>
                <a:ea typeface="Tiro Devanagari Marathi"/>
                <a:cs typeface="Tiro Devanagari Marathi"/>
                <a:sym typeface="Tiro Devanagari Marathi"/>
              </a:rPr>
              <a:t>धन्यवाद</a:t>
            </a:r>
            <a:r>
              <a:rPr lang="en" sz="5400" b="1">
                <a:latin typeface="Gotu"/>
                <a:ea typeface="Gotu"/>
                <a:cs typeface="Gotu"/>
                <a:sym typeface="Gotu"/>
              </a:rPr>
              <a:t>!</a:t>
            </a:r>
            <a:endParaRPr sz="5400" b="1">
              <a:latin typeface="Gotu"/>
              <a:ea typeface="Gotu"/>
              <a:cs typeface="Gotu"/>
              <a:sym typeface="Gotu"/>
            </a:endParaRPr>
          </a:p>
        </p:txBody>
      </p:sp>
      <p:grpSp>
        <p:nvGrpSpPr>
          <p:cNvPr id="308" name="Google Shape;308;p18"/>
          <p:cNvGrpSpPr/>
          <p:nvPr/>
        </p:nvGrpSpPr>
        <p:grpSpPr>
          <a:xfrm>
            <a:off x="457212" y="713094"/>
            <a:ext cx="3763523" cy="3714064"/>
            <a:chOff x="457198" y="1489929"/>
            <a:chExt cx="2928584" cy="2937412"/>
          </a:xfrm>
        </p:grpSpPr>
        <p:grpSp>
          <p:nvGrpSpPr>
            <p:cNvPr id="309" name="Google Shape;309;p18"/>
            <p:cNvGrpSpPr/>
            <p:nvPr/>
          </p:nvGrpSpPr>
          <p:grpSpPr>
            <a:xfrm>
              <a:off x="2389240" y="2250192"/>
              <a:ext cx="996542" cy="1416925"/>
              <a:chOff x="2326423" y="2349274"/>
              <a:chExt cx="964146" cy="1370864"/>
            </a:xfrm>
          </p:grpSpPr>
          <p:sp>
            <p:nvSpPr>
              <p:cNvPr id="310" name="Google Shape;310;p18"/>
              <p:cNvSpPr/>
              <p:nvPr/>
            </p:nvSpPr>
            <p:spPr>
              <a:xfrm>
                <a:off x="2954917" y="2349274"/>
                <a:ext cx="335652" cy="1370864"/>
              </a:xfrm>
              <a:custGeom>
                <a:avLst/>
                <a:gdLst/>
                <a:ahLst/>
                <a:cxnLst/>
                <a:rect l="l" t="t" r="r" b="b"/>
                <a:pathLst>
                  <a:path w="21704" h="88643" extrusionOk="0">
                    <a:moveTo>
                      <a:pt x="10285" y="0"/>
                    </a:moveTo>
                    <a:lnTo>
                      <a:pt x="0" y="5948"/>
                    </a:lnTo>
                    <a:cubicBezTo>
                      <a:pt x="6266" y="17347"/>
                      <a:pt x="9827" y="30416"/>
                      <a:pt x="9827" y="44321"/>
                    </a:cubicBezTo>
                    <a:cubicBezTo>
                      <a:pt x="9827" y="58206"/>
                      <a:pt x="6266" y="71296"/>
                      <a:pt x="0" y="82694"/>
                    </a:cubicBezTo>
                    <a:lnTo>
                      <a:pt x="10285" y="88642"/>
                    </a:lnTo>
                    <a:cubicBezTo>
                      <a:pt x="17565" y="75473"/>
                      <a:pt x="21703" y="60375"/>
                      <a:pt x="21703" y="44321"/>
                    </a:cubicBezTo>
                    <a:cubicBezTo>
                      <a:pt x="21703" y="28248"/>
                      <a:pt x="17565" y="13149"/>
                      <a:pt x="10285"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 name="Google Shape;311;p18"/>
              <p:cNvSpPr/>
              <p:nvPr/>
            </p:nvSpPr>
            <p:spPr>
              <a:xfrm>
                <a:off x="2745728" y="2470175"/>
                <a:ext cx="303037" cy="1129053"/>
              </a:xfrm>
              <a:custGeom>
                <a:avLst/>
                <a:gdLst/>
                <a:ahLst/>
                <a:cxnLst/>
                <a:rect l="l" t="t" r="r" b="b"/>
                <a:pathLst>
                  <a:path w="19595" h="73007" extrusionOk="0">
                    <a:moveTo>
                      <a:pt x="10285" y="0"/>
                    </a:moveTo>
                    <a:lnTo>
                      <a:pt x="0" y="5928"/>
                    </a:lnTo>
                    <a:cubicBezTo>
                      <a:pt x="4914" y="15039"/>
                      <a:pt x="7719" y="25443"/>
                      <a:pt x="7719" y="36503"/>
                    </a:cubicBezTo>
                    <a:cubicBezTo>
                      <a:pt x="7719" y="47544"/>
                      <a:pt x="4914" y="57968"/>
                      <a:pt x="0" y="67059"/>
                    </a:cubicBezTo>
                    <a:lnTo>
                      <a:pt x="10285" y="73006"/>
                    </a:lnTo>
                    <a:cubicBezTo>
                      <a:pt x="16213" y="62145"/>
                      <a:pt x="19594" y="49712"/>
                      <a:pt x="19594" y="36503"/>
                    </a:cubicBezTo>
                    <a:cubicBezTo>
                      <a:pt x="19594" y="23275"/>
                      <a:pt x="16213" y="10842"/>
                      <a:pt x="10285"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 name="Google Shape;312;p18"/>
              <p:cNvSpPr/>
              <p:nvPr/>
            </p:nvSpPr>
            <p:spPr>
              <a:xfrm>
                <a:off x="2536230" y="2591060"/>
                <a:ext cx="271040" cy="887258"/>
              </a:xfrm>
              <a:custGeom>
                <a:avLst/>
                <a:gdLst/>
                <a:ahLst/>
                <a:cxnLst/>
                <a:rect l="l" t="t" r="r" b="b"/>
                <a:pathLst>
                  <a:path w="17526" h="57372" extrusionOk="0">
                    <a:moveTo>
                      <a:pt x="10285" y="1"/>
                    </a:moveTo>
                    <a:lnTo>
                      <a:pt x="0" y="5949"/>
                    </a:lnTo>
                    <a:cubicBezTo>
                      <a:pt x="3581" y="12732"/>
                      <a:pt x="5630" y="20471"/>
                      <a:pt x="5630" y="28686"/>
                    </a:cubicBezTo>
                    <a:cubicBezTo>
                      <a:pt x="5630" y="36882"/>
                      <a:pt x="3581" y="44620"/>
                      <a:pt x="0" y="51424"/>
                    </a:cubicBezTo>
                    <a:lnTo>
                      <a:pt x="10285" y="57372"/>
                    </a:lnTo>
                    <a:cubicBezTo>
                      <a:pt x="14900" y="48818"/>
                      <a:pt x="17526" y="39050"/>
                      <a:pt x="17526" y="28686"/>
                    </a:cubicBezTo>
                    <a:cubicBezTo>
                      <a:pt x="17526" y="18322"/>
                      <a:pt x="14900" y="8535"/>
                      <a:pt x="10285"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 name="Google Shape;313;p18"/>
              <p:cNvSpPr/>
              <p:nvPr/>
            </p:nvSpPr>
            <p:spPr>
              <a:xfrm>
                <a:off x="2326423" y="2711961"/>
                <a:ext cx="239058" cy="645138"/>
              </a:xfrm>
              <a:custGeom>
                <a:avLst/>
                <a:gdLst/>
                <a:ahLst/>
                <a:cxnLst/>
                <a:rect l="l" t="t" r="r" b="b"/>
                <a:pathLst>
                  <a:path w="15458" h="41716" extrusionOk="0">
                    <a:moveTo>
                      <a:pt x="10305" y="1"/>
                    </a:moveTo>
                    <a:lnTo>
                      <a:pt x="0" y="5949"/>
                    </a:lnTo>
                    <a:cubicBezTo>
                      <a:pt x="2288" y="10445"/>
                      <a:pt x="3561" y="15497"/>
                      <a:pt x="3561" y="20868"/>
                    </a:cubicBezTo>
                    <a:cubicBezTo>
                      <a:pt x="3561" y="26219"/>
                      <a:pt x="2288" y="31292"/>
                      <a:pt x="0" y="35788"/>
                    </a:cubicBezTo>
                    <a:lnTo>
                      <a:pt x="10305" y="41716"/>
                    </a:lnTo>
                    <a:cubicBezTo>
                      <a:pt x="13587" y="35489"/>
                      <a:pt x="15457" y="28388"/>
                      <a:pt x="15457" y="20868"/>
                    </a:cubicBezTo>
                    <a:cubicBezTo>
                      <a:pt x="15457" y="13349"/>
                      <a:pt x="13587" y="6247"/>
                      <a:pt x="10305"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14" name="Google Shape;314;p18"/>
            <p:cNvGrpSpPr/>
            <p:nvPr/>
          </p:nvGrpSpPr>
          <p:grpSpPr>
            <a:xfrm>
              <a:off x="457198" y="2250192"/>
              <a:ext cx="1002456" cy="1416925"/>
              <a:chOff x="457188" y="2349274"/>
              <a:chExt cx="969868" cy="1370864"/>
            </a:xfrm>
          </p:grpSpPr>
          <p:sp>
            <p:nvSpPr>
              <p:cNvPr id="315" name="Google Shape;315;p18"/>
              <p:cNvSpPr/>
              <p:nvPr/>
            </p:nvSpPr>
            <p:spPr>
              <a:xfrm>
                <a:off x="457188" y="2349274"/>
                <a:ext cx="335637" cy="1370864"/>
              </a:xfrm>
              <a:custGeom>
                <a:avLst/>
                <a:gdLst/>
                <a:ahLst/>
                <a:cxnLst/>
                <a:rect l="l" t="t" r="r" b="b"/>
                <a:pathLst>
                  <a:path w="21703" h="88643" extrusionOk="0">
                    <a:moveTo>
                      <a:pt x="11418" y="0"/>
                    </a:moveTo>
                    <a:cubicBezTo>
                      <a:pt x="4138" y="13149"/>
                      <a:pt x="0" y="28248"/>
                      <a:pt x="0" y="44321"/>
                    </a:cubicBezTo>
                    <a:cubicBezTo>
                      <a:pt x="0" y="60375"/>
                      <a:pt x="4138" y="75473"/>
                      <a:pt x="11418" y="88642"/>
                    </a:cubicBezTo>
                    <a:lnTo>
                      <a:pt x="21703" y="82694"/>
                    </a:lnTo>
                    <a:cubicBezTo>
                      <a:pt x="15437" y="71296"/>
                      <a:pt x="11876" y="58206"/>
                      <a:pt x="11876" y="44321"/>
                    </a:cubicBezTo>
                    <a:cubicBezTo>
                      <a:pt x="11876" y="30416"/>
                      <a:pt x="15437" y="17347"/>
                      <a:pt x="21703" y="5928"/>
                    </a:cubicBezTo>
                    <a:lnTo>
                      <a:pt x="11418"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 name="Google Shape;316;p18"/>
              <p:cNvSpPr/>
              <p:nvPr/>
            </p:nvSpPr>
            <p:spPr>
              <a:xfrm>
                <a:off x="698975" y="2470175"/>
                <a:ext cx="303346" cy="1129053"/>
              </a:xfrm>
              <a:custGeom>
                <a:avLst/>
                <a:gdLst/>
                <a:ahLst/>
                <a:cxnLst/>
                <a:rect l="l" t="t" r="r" b="b"/>
                <a:pathLst>
                  <a:path w="19615" h="73007" extrusionOk="0">
                    <a:moveTo>
                      <a:pt x="9310" y="0"/>
                    </a:moveTo>
                    <a:cubicBezTo>
                      <a:pt x="3382" y="10842"/>
                      <a:pt x="1" y="23295"/>
                      <a:pt x="1" y="36503"/>
                    </a:cubicBezTo>
                    <a:cubicBezTo>
                      <a:pt x="1" y="49712"/>
                      <a:pt x="3382" y="62165"/>
                      <a:pt x="9310" y="73006"/>
                    </a:cubicBezTo>
                    <a:lnTo>
                      <a:pt x="19615" y="67059"/>
                    </a:lnTo>
                    <a:cubicBezTo>
                      <a:pt x="14681" y="57968"/>
                      <a:pt x="11877" y="47544"/>
                      <a:pt x="11877" y="36503"/>
                    </a:cubicBezTo>
                    <a:cubicBezTo>
                      <a:pt x="11877" y="25443"/>
                      <a:pt x="14681" y="15039"/>
                      <a:pt x="19595" y="5948"/>
                    </a:cubicBezTo>
                    <a:lnTo>
                      <a:pt x="931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 name="Google Shape;317;p18"/>
              <p:cNvSpPr/>
              <p:nvPr/>
            </p:nvSpPr>
            <p:spPr>
              <a:xfrm>
                <a:off x="940779" y="2591060"/>
                <a:ext cx="271040" cy="887258"/>
              </a:xfrm>
              <a:custGeom>
                <a:avLst/>
                <a:gdLst/>
                <a:ahLst/>
                <a:cxnLst/>
                <a:rect l="l" t="t" r="r" b="b"/>
                <a:pathLst>
                  <a:path w="17526" h="57372" extrusionOk="0">
                    <a:moveTo>
                      <a:pt x="7221" y="1"/>
                    </a:moveTo>
                    <a:cubicBezTo>
                      <a:pt x="2606" y="8555"/>
                      <a:pt x="0" y="18302"/>
                      <a:pt x="0" y="28686"/>
                    </a:cubicBezTo>
                    <a:cubicBezTo>
                      <a:pt x="0" y="39050"/>
                      <a:pt x="2606" y="48818"/>
                      <a:pt x="7221" y="57372"/>
                    </a:cubicBezTo>
                    <a:lnTo>
                      <a:pt x="17526" y="51424"/>
                    </a:lnTo>
                    <a:cubicBezTo>
                      <a:pt x="13925" y="44620"/>
                      <a:pt x="11876" y="36882"/>
                      <a:pt x="11876" y="28686"/>
                    </a:cubicBezTo>
                    <a:cubicBezTo>
                      <a:pt x="11876" y="20471"/>
                      <a:pt x="13925" y="12732"/>
                      <a:pt x="17526" y="5949"/>
                    </a:cubicBezTo>
                    <a:lnTo>
                      <a:pt x="7221"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8" name="Google Shape;318;p18"/>
              <p:cNvSpPr/>
              <p:nvPr/>
            </p:nvSpPr>
            <p:spPr>
              <a:xfrm rot="10800000">
                <a:off x="1187998" y="2711961"/>
                <a:ext cx="239058" cy="645138"/>
              </a:xfrm>
              <a:custGeom>
                <a:avLst/>
                <a:gdLst/>
                <a:ahLst/>
                <a:cxnLst/>
                <a:rect l="l" t="t" r="r" b="b"/>
                <a:pathLst>
                  <a:path w="15458" h="41716" extrusionOk="0">
                    <a:moveTo>
                      <a:pt x="10305" y="1"/>
                    </a:moveTo>
                    <a:lnTo>
                      <a:pt x="0" y="5949"/>
                    </a:lnTo>
                    <a:cubicBezTo>
                      <a:pt x="2288" y="10445"/>
                      <a:pt x="3561" y="15497"/>
                      <a:pt x="3561" y="20868"/>
                    </a:cubicBezTo>
                    <a:cubicBezTo>
                      <a:pt x="3561" y="26219"/>
                      <a:pt x="2288" y="31292"/>
                      <a:pt x="0" y="35788"/>
                    </a:cubicBezTo>
                    <a:lnTo>
                      <a:pt x="10305" y="41716"/>
                    </a:lnTo>
                    <a:cubicBezTo>
                      <a:pt x="13587" y="35489"/>
                      <a:pt x="15457" y="28388"/>
                      <a:pt x="15457" y="20868"/>
                    </a:cubicBezTo>
                    <a:cubicBezTo>
                      <a:pt x="15457" y="13349"/>
                      <a:pt x="13587" y="6247"/>
                      <a:pt x="1030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19" name="Google Shape;319;p18"/>
            <p:cNvGrpSpPr/>
            <p:nvPr/>
          </p:nvGrpSpPr>
          <p:grpSpPr>
            <a:xfrm>
              <a:off x="669596" y="1489929"/>
              <a:ext cx="1317135" cy="1233841"/>
              <a:chOff x="662680" y="1613725"/>
              <a:chExt cx="1274318" cy="1193732"/>
            </a:xfrm>
          </p:grpSpPr>
          <p:sp>
            <p:nvSpPr>
              <p:cNvPr id="320" name="Google Shape;320;p18"/>
              <p:cNvSpPr/>
              <p:nvPr/>
            </p:nvSpPr>
            <p:spPr>
              <a:xfrm>
                <a:off x="662680" y="1613725"/>
                <a:ext cx="1187202" cy="777116"/>
              </a:xfrm>
              <a:custGeom>
                <a:avLst/>
                <a:gdLst/>
                <a:ahLst/>
                <a:cxnLst/>
                <a:rect l="l" t="t" r="r" b="b"/>
                <a:pathLst>
                  <a:path w="76767" h="50250" extrusionOk="0">
                    <a:moveTo>
                      <a:pt x="76766" y="1"/>
                    </a:moveTo>
                    <a:cubicBezTo>
                      <a:pt x="44262" y="657"/>
                      <a:pt x="15835" y="18242"/>
                      <a:pt x="0" y="44322"/>
                    </a:cubicBezTo>
                    <a:lnTo>
                      <a:pt x="10285" y="50250"/>
                    </a:lnTo>
                    <a:cubicBezTo>
                      <a:pt x="24051" y="27731"/>
                      <a:pt x="48638" y="12533"/>
                      <a:pt x="76766" y="11877"/>
                    </a:cubicBezTo>
                    <a:lnTo>
                      <a:pt x="7676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 name="Google Shape;321;p18"/>
              <p:cNvSpPr/>
              <p:nvPr/>
            </p:nvSpPr>
            <p:spPr>
              <a:xfrm>
                <a:off x="872178" y="1855527"/>
                <a:ext cx="977697" cy="656520"/>
              </a:xfrm>
              <a:custGeom>
                <a:avLst/>
                <a:gdLst/>
                <a:ahLst/>
                <a:cxnLst/>
                <a:rect l="l" t="t" r="r" b="b"/>
                <a:pathLst>
                  <a:path w="63220" h="42452" extrusionOk="0">
                    <a:moveTo>
                      <a:pt x="63219" y="0"/>
                    </a:moveTo>
                    <a:cubicBezTo>
                      <a:pt x="36483" y="657"/>
                      <a:pt x="13110" y="15099"/>
                      <a:pt x="0" y="36504"/>
                    </a:cubicBezTo>
                    <a:lnTo>
                      <a:pt x="10285" y="42452"/>
                    </a:lnTo>
                    <a:cubicBezTo>
                      <a:pt x="21345" y="24588"/>
                      <a:pt x="40860" y="12533"/>
                      <a:pt x="63219" y="11876"/>
                    </a:cubicBezTo>
                    <a:lnTo>
                      <a:pt x="6321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 name="Google Shape;322;p18"/>
              <p:cNvSpPr/>
              <p:nvPr/>
            </p:nvSpPr>
            <p:spPr>
              <a:xfrm>
                <a:off x="1081676" y="2097328"/>
                <a:ext cx="768193" cy="535615"/>
              </a:xfrm>
              <a:custGeom>
                <a:avLst/>
                <a:gdLst/>
                <a:ahLst/>
                <a:cxnLst/>
                <a:rect l="l" t="t" r="r" b="b"/>
                <a:pathLst>
                  <a:path w="49673" h="34634" extrusionOk="0">
                    <a:moveTo>
                      <a:pt x="49672" y="0"/>
                    </a:moveTo>
                    <a:cubicBezTo>
                      <a:pt x="28705" y="637"/>
                      <a:pt x="10404" y="11956"/>
                      <a:pt x="0" y="28685"/>
                    </a:cubicBezTo>
                    <a:lnTo>
                      <a:pt x="10285" y="34633"/>
                    </a:lnTo>
                    <a:cubicBezTo>
                      <a:pt x="18620" y="21445"/>
                      <a:pt x="33102" y="12513"/>
                      <a:pt x="49672" y="11876"/>
                    </a:cubicBezTo>
                    <a:lnTo>
                      <a:pt x="49672"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 name="Google Shape;323;p18"/>
              <p:cNvSpPr/>
              <p:nvPr/>
            </p:nvSpPr>
            <p:spPr>
              <a:xfrm rot="-7200065">
                <a:off x="1478368" y="2220103"/>
                <a:ext cx="239050" cy="645117"/>
              </a:xfrm>
              <a:custGeom>
                <a:avLst/>
                <a:gdLst/>
                <a:ahLst/>
                <a:cxnLst/>
                <a:rect l="l" t="t" r="r" b="b"/>
                <a:pathLst>
                  <a:path w="15458" h="41716" extrusionOk="0">
                    <a:moveTo>
                      <a:pt x="10305" y="1"/>
                    </a:moveTo>
                    <a:lnTo>
                      <a:pt x="0" y="5949"/>
                    </a:lnTo>
                    <a:cubicBezTo>
                      <a:pt x="2288" y="10445"/>
                      <a:pt x="3561" y="15497"/>
                      <a:pt x="3561" y="20868"/>
                    </a:cubicBezTo>
                    <a:cubicBezTo>
                      <a:pt x="3561" y="26219"/>
                      <a:pt x="2288" y="31292"/>
                      <a:pt x="0" y="35788"/>
                    </a:cubicBezTo>
                    <a:lnTo>
                      <a:pt x="10305" y="41716"/>
                    </a:lnTo>
                    <a:cubicBezTo>
                      <a:pt x="13587" y="35489"/>
                      <a:pt x="15457" y="28388"/>
                      <a:pt x="15457" y="20868"/>
                    </a:cubicBezTo>
                    <a:cubicBezTo>
                      <a:pt x="15457" y="13349"/>
                      <a:pt x="13587" y="6247"/>
                      <a:pt x="1030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24" name="Google Shape;324;p18"/>
            <p:cNvGrpSpPr/>
            <p:nvPr/>
          </p:nvGrpSpPr>
          <p:grpSpPr>
            <a:xfrm>
              <a:off x="1868113" y="1489929"/>
              <a:ext cx="1315377" cy="1233848"/>
              <a:chOff x="1822236" y="1613725"/>
              <a:chExt cx="1272617" cy="1193738"/>
            </a:xfrm>
          </p:grpSpPr>
          <p:sp>
            <p:nvSpPr>
              <p:cNvPr id="325" name="Google Shape;325;p18"/>
              <p:cNvSpPr/>
              <p:nvPr/>
            </p:nvSpPr>
            <p:spPr>
              <a:xfrm>
                <a:off x="1907667" y="1613725"/>
                <a:ext cx="1187186" cy="777116"/>
              </a:xfrm>
              <a:custGeom>
                <a:avLst/>
                <a:gdLst/>
                <a:ahLst/>
                <a:cxnLst/>
                <a:rect l="l" t="t" r="r" b="b"/>
                <a:pathLst>
                  <a:path w="76766" h="50250" extrusionOk="0">
                    <a:moveTo>
                      <a:pt x="0" y="1"/>
                    </a:moveTo>
                    <a:lnTo>
                      <a:pt x="0" y="11877"/>
                    </a:lnTo>
                    <a:cubicBezTo>
                      <a:pt x="28128" y="12533"/>
                      <a:pt x="52716" y="27731"/>
                      <a:pt x="66481" y="50250"/>
                    </a:cubicBezTo>
                    <a:lnTo>
                      <a:pt x="76766" y="44322"/>
                    </a:lnTo>
                    <a:cubicBezTo>
                      <a:pt x="60931" y="18242"/>
                      <a:pt x="32505" y="657"/>
                      <a:pt x="0"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 name="Google Shape;326;p18"/>
              <p:cNvSpPr/>
              <p:nvPr/>
            </p:nvSpPr>
            <p:spPr>
              <a:xfrm>
                <a:off x="1907667" y="1855527"/>
                <a:ext cx="977682" cy="656520"/>
              </a:xfrm>
              <a:custGeom>
                <a:avLst/>
                <a:gdLst/>
                <a:ahLst/>
                <a:cxnLst/>
                <a:rect l="l" t="t" r="r" b="b"/>
                <a:pathLst>
                  <a:path w="63219" h="42452" extrusionOk="0">
                    <a:moveTo>
                      <a:pt x="0" y="0"/>
                    </a:moveTo>
                    <a:lnTo>
                      <a:pt x="0" y="11876"/>
                    </a:lnTo>
                    <a:cubicBezTo>
                      <a:pt x="22340" y="12533"/>
                      <a:pt x="41874" y="24588"/>
                      <a:pt x="52934" y="42452"/>
                    </a:cubicBezTo>
                    <a:lnTo>
                      <a:pt x="63219" y="36504"/>
                    </a:lnTo>
                    <a:cubicBezTo>
                      <a:pt x="50110" y="15099"/>
                      <a:pt x="26736" y="657"/>
                      <a:pt x="0"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 name="Google Shape;327;p18"/>
              <p:cNvSpPr/>
              <p:nvPr/>
            </p:nvSpPr>
            <p:spPr>
              <a:xfrm>
                <a:off x="1907667" y="2097328"/>
                <a:ext cx="768193" cy="535615"/>
              </a:xfrm>
              <a:custGeom>
                <a:avLst/>
                <a:gdLst/>
                <a:ahLst/>
                <a:cxnLst/>
                <a:rect l="l" t="t" r="r" b="b"/>
                <a:pathLst>
                  <a:path w="49673" h="34634" extrusionOk="0">
                    <a:moveTo>
                      <a:pt x="0" y="0"/>
                    </a:moveTo>
                    <a:lnTo>
                      <a:pt x="0" y="11876"/>
                    </a:lnTo>
                    <a:cubicBezTo>
                      <a:pt x="16571" y="12513"/>
                      <a:pt x="31053" y="21445"/>
                      <a:pt x="39388" y="34633"/>
                    </a:cubicBezTo>
                    <a:lnTo>
                      <a:pt x="49672" y="28685"/>
                    </a:lnTo>
                    <a:cubicBezTo>
                      <a:pt x="39268" y="11956"/>
                      <a:pt x="20967" y="637"/>
                      <a:pt x="0"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 name="Google Shape;328;p18"/>
              <p:cNvSpPr/>
              <p:nvPr/>
            </p:nvSpPr>
            <p:spPr>
              <a:xfrm rot="-3599935">
                <a:off x="2041816" y="2220109"/>
                <a:ext cx="239050" cy="645117"/>
              </a:xfrm>
              <a:custGeom>
                <a:avLst/>
                <a:gdLst/>
                <a:ahLst/>
                <a:cxnLst/>
                <a:rect l="l" t="t" r="r" b="b"/>
                <a:pathLst>
                  <a:path w="15458" h="41716" extrusionOk="0">
                    <a:moveTo>
                      <a:pt x="10305" y="1"/>
                    </a:moveTo>
                    <a:lnTo>
                      <a:pt x="0" y="5949"/>
                    </a:lnTo>
                    <a:cubicBezTo>
                      <a:pt x="2288" y="10445"/>
                      <a:pt x="3561" y="15497"/>
                      <a:pt x="3561" y="20868"/>
                    </a:cubicBezTo>
                    <a:cubicBezTo>
                      <a:pt x="3561" y="26219"/>
                      <a:pt x="2288" y="31292"/>
                      <a:pt x="0" y="35788"/>
                    </a:cubicBezTo>
                    <a:lnTo>
                      <a:pt x="10305" y="41716"/>
                    </a:lnTo>
                    <a:cubicBezTo>
                      <a:pt x="13587" y="35489"/>
                      <a:pt x="15457" y="28388"/>
                      <a:pt x="15457" y="20868"/>
                    </a:cubicBezTo>
                    <a:cubicBezTo>
                      <a:pt x="15457" y="13349"/>
                      <a:pt x="13587" y="6247"/>
                      <a:pt x="10305"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29" name="Google Shape;329;p18"/>
            <p:cNvGrpSpPr/>
            <p:nvPr/>
          </p:nvGrpSpPr>
          <p:grpSpPr>
            <a:xfrm>
              <a:off x="1868113" y="3203220"/>
              <a:ext cx="1315377" cy="1224121"/>
              <a:chOff x="1822236" y="3271322"/>
              <a:chExt cx="1272617" cy="1184328"/>
            </a:xfrm>
          </p:grpSpPr>
          <p:sp>
            <p:nvSpPr>
              <p:cNvPr id="330" name="Google Shape;330;p18"/>
              <p:cNvSpPr/>
              <p:nvPr/>
            </p:nvSpPr>
            <p:spPr>
              <a:xfrm>
                <a:off x="1907667" y="3678224"/>
                <a:ext cx="1187186" cy="777426"/>
              </a:xfrm>
              <a:custGeom>
                <a:avLst/>
                <a:gdLst/>
                <a:ahLst/>
                <a:cxnLst/>
                <a:rect l="l" t="t" r="r" b="b"/>
                <a:pathLst>
                  <a:path w="76766" h="50270" extrusionOk="0">
                    <a:moveTo>
                      <a:pt x="66481" y="1"/>
                    </a:moveTo>
                    <a:cubicBezTo>
                      <a:pt x="52716" y="22519"/>
                      <a:pt x="28128" y="37737"/>
                      <a:pt x="0" y="38374"/>
                    </a:cubicBezTo>
                    <a:lnTo>
                      <a:pt x="0" y="50270"/>
                    </a:lnTo>
                    <a:cubicBezTo>
                      <a:pt x="32505" y="49613"/>
                      <a:pt x="60931" y="32008"/>
                      <a:pt x="76766" y="5949"/>
                    </a:cubicBezTo>
                    <a:lnTo>
                      <a:pt x="66481"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 name="Google Shape;331;p18"/>
              <p:cNvSpPr/>
              <p:nvPr/>
            </p:nvSpPr>
            <p:spPr>
              <a:xfrm>
                <a:off x="1907667" y="3557339"/>
                <a:ext cx="977682" cy="656520"/>
              </a:xfrm>
              <a:custGeom>
                <a:avLst/>
                <a:gdLst/>
                <a:ahLst/>
                <a:cxnLst/>
                <a:rect l="l" t="t" r="r" b="b"/>
                <a:pathLst>
                  <a:path w="63219" h="42452" extrusionOk="0">
                    <a:moveTo>
                      <a:pt x="52915" y="0"/>
                    </a:moveTo>
                    <a:cubicBezTo>
                      <a:pt x="41874" y="17864"/>
                      <a:pt x="22340" y="29919"/>
                      <a:pt x="0" y="30555"/>
                    </a:cubicBezTo>
                    <a:lnTo>
                      <a:pt x="0" y="42451"/>
                    </a:lnTo>
                    <a:cubicBezTo>
                      <a:pt x="26736" y="41795"/>
                      <a:pt x="50110" y="27353"/>
                      <a:pt x="63219" y="5948"/>
                    </a:cubicBezTo>
                    <a:lnTo>
                      <a:pt x="52915"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 name="Google Shape;332;p18"/>
              <p:cNvSpPr/>
              <p:nvPr/>
            </p:nvSpPr>
            <p:spPr>
              <a:xfrm>
                <a:off x="1907667" y="3436438"/>
                <a:ext cx="768193" cy="535615"/>
              </a:xfrm>
              <a:custGeom>
                <a:avLst/>
                <a:gdLst/>
                <a:ahLst/>
                <a:cxnLst/>
                <a:rect l="l" t="t" r="r" b="b"/>
                <a:pathLst>
                  <a:path w="49673" h="34634" extrusionOk="0">
                    <a:moveTo>
                      <a:pt x="39388" y="0"/>
                    </a:moveTo>
                    <a:cubicBezTo>
                      <a:pt x="31053" y="13189"/>
                      <a:pt x="16571" y="22121"/>
                      <a:pt x="0" y="22757"/>
                    </a:cubicBezTo>
                    <a:lnTo>
                      <a:pt x="0" y="34633"/>
                    </a:lnTo>
                    <a:cubicBezTo>
                      <a:pt x="20967" y="33997"/>
                      <a:pt x="39268" y="22678"/>
                      <a:pt x="49672" y="5948"/>
                    </a:cubicBezTo>
                    <a:lnTo>
                      <a:pt x="39388"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 name="Google Shape;333;p18"/>
              <p:cNvSpPr/>
              <p:nvPr/>
            </p:nvSpPr>
            <p:spPr>
              <a:xfrm rot="3599935">
                <a:off x="2041816" y="3213559"/>
                <a:ext cx="239050" cy="645117"/>
              </a:xfrm>
              <a:custGeom>
                <a:avLst/>
                <a:gdLst/>
                <a:ahLst/>
                <a:cxnLst/>
                <a:rect l="l" t="t" r="r" b="b"/>
                <a:pathLst>
                  <a:path w="15458" h="41716" extrusionOk="0">
                    <a:moveTo>
                      <a:pt x="10305" y="1"/>
                    </a:moveTo>
                    <a:lnTo>
                      <a:pt x="0" y="5949"/>
                    </a:lnTo>
                    <a:cubicBezTo>
                      <a:pt x="2288" y="10445"/>
                      <a:pt x="3561" y="15497"/>
                      <a:pt x="3561" y="20868"/>
                    </a:cubicBezTo>
                    <a:cubicBezTo>
                      <a:pt x="3561" y="26219"/>
                      <a:pt x="2288" y="31292"/>
                      <a:pt x="0" y="35788"/>
                    </a:cubicBezTo>
                    <a:lnTo>
                      <a:pt x="10305" y="41716"/>
                    </a:lnTo>
                    <a:cubicBezTo>
                      <a:pt x="13587" y="35489"/>
                      <a:pt x="15457" y="28388"/>
                      <a:pt x="15457" y="20868"/>
                    </a:cubicBezTo>
                    <a:cubicBezTo>
                      <a:pt x="15457" y="13349"/>
                      <a:pt x="13587" y="6247"/>
                      <a:pt x="10305"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34" name="Google Shape;334;p18"/>
            <p:cNvGrpSpPr/>
            <p:nvPr/>
          </p:nvGrpSpPr>
          <p:grpSpPr>
            <a:xfrm>
              <a:off x="669596" y="3203215"/>
              <a:ext cx="1317135" cy="1223807"/>
              <a:chOff x="662680" y="3271316"/>
              <a:chExt cx="1274318" cy="1184024"/>
            </a:xfrm>
          </p:grpSpPr>
          <p:sp>
            <p:nvSpPr>
              <p:cNvPr id="335" name="Google Shape;335;p18"/>
              <p:cNvSpPr/>
              <p:nvPr/>
            </p:nvSpPr>
            <p:spPr>
              <a:xfrm>
                <a:off x="662680" y="3678224"/>
                <a:ext cx="1187202" cy="777116"/>
              </a:xfrm>
              <a:custGeom>
                <a:avLst/>
                <a:gdLst/>
                <a:ahLst/>
                <a:cxnLst/>
                <a:rect l="l" t="t" r="r" b="b"/>
                <a:pathLst>
                  <a:path w="76767" h="50250" extrusionOk="0">
                    <a:moveTo>
                      <a:pt x="10285" y="1"/>
                    </a:moveTo>
                    <a:lnTo>
                      <a:pt x="0" y="5949"/>
                    </a:lnTo>
                    <a:cubicBezTo>
                      <a:pt x="15835" y="32008"/>
                      <a:pt x="44262" y="49613"/>
                      <a:pt x="76766" y="50250"/>
                    </a:cubicBezTo>
                    <a:lnTo>
                      <a:pt x="76766" y="38374"/>
                    </a:lnTo>
                    <a:cubicBezTo>
                      <a:pt x="48638" y="37737"/>
                      <a:pt x="24051" y="22519"/>
                      <a:pt x="10285"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 name="Google Shape;336;p18"/>
              <p:cNvSpPr/>
              <p:nvPr/>
            </p:nvSpPr>
            <p:spPr>
              <a:xfrm>
                <a:off x="872178" y="3557339"/>
                <a:ext cx="977697" cy="656520"/>
              </a:xfrm>
              <a:custGeom>
                <a:avLst/>
                <a:gdLst/>
                <a:ahLst/>
                <a:cxnLst/>
                <a:rect l="l" t="t" r="r" b="b"/>
                <a:pathLst>
                  <a:path w="63220" h="42452" extrusionOk="0">
                    <a:moveTo>
                      <a:pt x="10285" y="0"/>
                    </a:moveTo>
                    <a:lnTo>
                      <a:pt x="0" y="5948"/>
                    </a:lnTo>
                    <a:cubicBezTo>
                      <a:pt x="13110" y="27353"/>
                      <a:pt x="36483" y="41795"/>
                      <a:pt x="63219" y="42451"/>
                    </a:cubicBezTo>
                    <a:lnTo>
                      <a:pt x="63219" y="30575"/>
                    </a:lnTo>
                    <a:cubicBezTo>
                      <a:pt x="40860" y="29919"/>
                      <a:pt x="21345" y="17864"/>
                      <a:pt x="10285"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 name="Google Shape;337;p18"/>
              <p:cNvSpPr/>
              <p:nvPr/>
            </p:nvSpPr>
            <p:spPr>
              <a:xfrm>
                <a:off x="1081676" y="3436438"/>
                <a:ext cx="768193" cy="535615"/>
              </a:xfrm>
              <a:custGeom>
                <a:avLst/>
                <a:gdLst/>
                <a:ahLst/>
                <a:cxnLst/>
                <a:rect l="l" t="t" r="r" b="b"/>
                <a:pathLst>
                  <a:path w="49673" h="34634" extrusionOk="0">
                    <a:moveTo>
                      <a:pt x="10285" y="0"/>
                    </a:moveTo>
                    <a:lnTo>
                      <a:pt x="0" y="5948"/>
                    </a:lnTo>
                    <a:cubicBezTo>
                      <a:pt x="10404" y="22678"/>
                      <a:pt x="28705" y="33997"/>
                      <a:pt x="49672" y="34633"/>
                    </a:cubicBezTo>
                    <a:lnTo>
                      <a:pt x="49672" y="22738"/>
                    </a:lnTo>
                    <a:cubicBezTo>
                      <a:pt x="33102" y="22121"/>
                      <a:pt x="18620" y="13189"/>
                      <a:pt x="10285"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 name="Google Shape;338;p18"/>
              <p:cNvSpPr/>
              <p:nvPr/>
            </p:nvSpPr>
            <p:spPr>
              <a:xfrm rot="7200065">
                <a:off x="1478368" y="3213553"/>
                <a:ext cx="239050" cy="645117"/>
              </a:xfrm>
              <a:custGeom>
                <a:avLst/>
                <a:gdLst/>
                <a:ahLst/>
                <a:cxnLst/>
                <a:rect l="l" t="t" r="r" b="b"/>
                <a:pathLst>
                  <a:path w="15458" h="41716" extrusionOk="0">
                    <a:moveTo>
                      <a:pt x="10305" y="1"/>
                    </a:moveTo>
                    <a:lnTo>
                      <a:pt x="0" y="5949"/>
                    </a:lnTo>
                    <a:cubicBezTo>
                      <a:pt x="2288" y="10445"/>
                      <a:pt x="3561" y="15497"/>
                      <a:pt x="3561" y="20868"/>
                    </a:cubicBezTo>
                    <a:cubicBezTo>
                      <a:pt x="3561" y="26219"/>
                      <a:pt x="2288" y="31292"/>
                      <a:pt x="0" y="35788"/>
                    </a:cubicBezTo>
                    <a:lnTo>
                      <a:pt x="10305" y="41716"/>
                    </a:lnTo>
                    <a:cubicBezTo>
                      <a:pt x="13587" y="35489"/>
                      <a:pt x="15457" y="28388"/>
                      <a:pt x="15457" y="20868"/>
                    </a:cubicBezTo>
                    <a:cubicBezTo>
                      <a:pt x="15457" y="13349"/>
                      <a:pt x="13587" y="6247"/>
                      <a:pt x="10305"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p:sld>
</file>

<file path=ppt/theme/theme1.xml><?xml version="1.0" encoding="utf-8"?>
<a:theme xmlns:a="http://schemas.openxmlformats.org/drawingml/2006/main" name="Time (Clock) Infographics by Slidesgo">
  <a:themeElements>
    <a:clrScheme name="Simple Light">
      <a:dk1>
        <a:srgbClr val="000000"/>
      </a:dk1>
      <a:lt1>
        <a:srgbClr val="FFFFFF"/>
      </a:lt1>
      <a:dk2>
        <a:srgbClr val="818181"/>
      </a:dk2>
      <a:lt2>
        <a:srgbClr val="BEBEBE"/>
      </a:lt2>
      <a:accent1>
        <a:srgbClr val="FD8845"/>
      </a:accent1>
      <a:accent2>
        <a:srgbClr val="EC4A91"/>
      </a:accent2>
      <a:accent3>
        <a:srgbClr val="C868E6"/>
      </a:accent3>
      <a:accent4>
        <a:srgbClr val="763AC7"/>
      </a:accent4>
      <a:accent5>
        <a:srgbClr val="5B71E9"/>
      </a:accent5>
      <a:accent6>
        <a:srgbClr val="0B379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606</Words>
  <Application>Microsoft Office PowerPoint</Application>
  <PresentationFormat>On-screen Show (16:9)</PresentationFormat>
  <Paragraphs>57</Paragraphs>
  <Slides>23</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Gotu</vt:lpstr>
      <vt:lpstr>Tiro Devanagari Marathi</vt:lpstr>
      <vt:lpstr>Roboto</vt:lpstr>
      <vt:lpstr>Shobhika Regular</vt:lpstr>
      <vt:lpstr>Fira Sans Extra Condensed Medium</vt:lpstr>
      <vt:lpstr>Arial</vt:lpstr>
      <vt:lpstr>Time (Clock) Infographics by Slidesgo</vt:lpstr>
      <vt:lpstr>अंक‍ांचा खेळ</vt:lpstr>
      <vt:lpstr> ऐकू या.</vt:lpstr>
      <vt:lpstr>PowerPoint Presentation</vt:lpstr>
      <vt:lpstr>सराव करू या.</vt:lpstr>
      <vt:lpstr>PowerPoint Presentation</vt:lpstr>
      <vt:lpstr>ऋतू</vt:lpstr>
      <vt:lpstr>PowerPoint Presentation</vt:lpstr>
      <vt:lpstr>PowerPoint Presentation</vt:lpstr>
      <vt:lpstr>वार ओळखू या. </vt:lpstr>
      <vt:lpstr>ऐकू या.</vt:lpstr>
      <vt:lpstr>सराव करू या.</vt:lpstr>
      <vt:lpstr>घड्याळ </vt:lpstr>
      <vt:lpstr>किती वाजले ते ओळखू या. </vt:lpstr>
      <vt:lpstr>घड्याळात वाजले…</vt:lpstr>
      <vt:lpstr>ऐकू या.</vt:lpstr>
      <vt:lpstr>PowerPoint Presentation</vt:lpstr>
      <vt:lpstr>ऐकू या आणि म्हणू या  </vt:lpstr>
      <vt:lpstr>PowerPoint Presentation</vt:lpstr>
      <vt:lpstr>आपला मोबाइल क्रमांक मराठीत सांगू या.  </vt:lpstr>
      <vt:lpstr> पुढील तिकिटांचे निरीक्षण करून त्यावरील किंमत सांगू या.  </vt:lpstr>
      <vt:lpstr>समूह सराव </vt:lpstr>
      <vt:lpstr>सराव करू या.</vt:lpstr>
      <vt:lpstr>धन्यवाद!</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अंक‍ांचा खेळ</dc:title>
  <cp:lastModifiedBy>Sonalee Gujar</cp:lastModifiedBy>
  <cp:revision>1</cp:revision>
  <dcterms:modified xsi:type="dcterms:W3CDTF">2022-12-28T21:29:40Z</dcterms:modified>
</cp:coreProperties>
</file>