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5143500" type="screen16x9"/>
  <p:notesSz cx="6858000" cy="9144000"/>
  <p:embeddedFontLst>
    <p:embeddedFont>
      <p:font typeface="Eczar" panose="020B0604020202020204" charset="0"/>
      <p:regular r:id="rId41"/>
      <p:bold r:id="rId42"/>
    </p:embeddedFont>
    <p:embeddedFont>
      <p:font typeface="Mali" panose="020B0604020202020204" charset="-34"/>
      <p:regular r:id="rId43"/>
      <p:bold r:id="rId44"/>
      <p:italic r:id="rId45"/>
      <p:boldItalic r:id="rId46"/>
    </p:embeddedFont>
    <p:embeddedFont>
      <p:font typeface="Open Sans" panose="020B0606030504020204" pitchFamily="34" charset="0"/>
      <p:regular r:id="rId47"/>
      <p:bold r:id="rId48"/>
      <p:italic r:id="rId49"/>
      <p:boldItalic r:id="rId50"/>
    </p:embeddedFont>
    <p:embeddedFont>
      <p:font typeface="Shobhika Regular" panose="020B0000000000000000" pitchFamily="34" charset="0"/>
      <p:regular r:id="rId51"/>
    </p:embeddedFont>
    <p:embeddedFont>
      <p:font typeface="Tiro Devanagari Marathi" panose="020B0604020202020204" charset="0"/>
      <p:regular r:id="rId52"/>
      <p: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jppY20JNyMvtcZX7cXvli5x7ZZC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76A917D-98B6-4F85-9CCE-2EC8D29152E3}">
  <a:tblStyle styleId="{D76A917D-98B6-4F85-9CCE-2EC8D29152E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EFD68EF-640A-4540-959C-F1B7B536F77A}" styleName="Table_1">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rgbClr val="FFFFFF"/>
      </a:tcTxStyle>
      <a:tcStyle>
        <a:tcBdr/>
        <a:fill>
          <a:solidFill>
            <a:srgbClr val="4472C4"/>
          </a:solidFill>
        </a:fill>
      </a:tcStyle>
    </a:lastCol>
    <a:firstCol>
      <a:tcTxStyle b="on" i="off">
        <a:font>
          <a:latin typeface="Calibri"/>
          <a:ea typeface="Calibri"/>
          <a:cs typeface="Calibri"/>
        </a:font>
        <a:srgbClr val="FFFFFF"/>
      </a:tcTxStyle>
      <a:tcStyle>
        <a:tcBdr/>
        <a:fill>
          <a:solidFill>
            <a:srgbClr val="4472C4"/>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4472C4"/>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4472C4"/>
          </a:solidFill>
        </a:fill>
      </a:tcStyle>
    </a:firstRow>
    <a:neCell>
      <a:tcTxStyle/>
      <a:tcStyle>
        <a:tcBdr/>
      </a:tcStyle>
    </a:neCell>
    <a:nwCell>
      <a:tcTxStyle/>
      <a:tcStyle>
        <a:tcBdr/>
      </a:tcStyle>
    </a:nwCell>
  </a:tblStyle>
  <a:tblStyle styleId="{BD2DDE39-084C-4A3E-84DE-8ADCE7D7420B}" styleName="Table_2">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44"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customschemas.google.com/relationships/presentationmetadata" Target="metadata"/><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2" name="Google Shape;30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19b82b4abc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19b82b4abc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Add audio link here!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19b82b4abce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19b82b4abc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Add audio link here!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7" name="Google Shape;33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latin typeface="Tiro Devanagari Marathi"/>
                <a:ea typeface="Tiro Devanagari Marathi"/>
                <a:cs typeface="Tiro Devanagari Marathi"/>
                <a:sym typeface="Tiro Devanagari Marathi"/>
              </a:rPr>
              <a:t>शिक्षकांसाठी टीप : विद्यार्थ्यांकडून या वाक्यांचा पुन:पुन्हा सराव करून घ्यावा.</a:t>
            </a:r>
            <a:r>
              <a:rPr lang="en"/>
              <a:t>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1b3cbf8da2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9" name="Google Shape;349;g1b3cbf8da2e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Tiro Devanagari Marathi"/>
                <a:ea typeface="Tiro Devanagari Marathi"/>
                <a:cs typeface="Tiro Devanagari Marathi"/>
                <a:sym typeface="Tiro Devanagari Marathi"/>
              </a:rPr>
              <a:t>शिक्षकांसाठी टीप : विद्यार्थ्यांकडून या वाक्यांचा पुन:पुन्हा सराव करून घ्यावा</a:t>
            </a:r>
            <a:r>
              <a:rPr lang="en">
                <a:solidFill>
                  <a:schemeClr val="dk1"/>
                </a:solidFill>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1" name="Google Shape;36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latin typeface="Tiro Devanagari Marathi"/>
                <a:ea typeface="Tiro Devanagari Marathi"/>
                <a:cs typeface="Tiro Devanagari Marathi"/>
                <a:sym typeface="Tiro Devanagari Marathi"/>
              </a:rPr>
              <a:t>शिक्षकांसाठी टीप : वर्गात विद्यार्थ्यांच्या जोड्या करून संवाद करायला सांगावा.</a:t>
            </a:r>
            <a:r>
              <a:rPr lang="en"/>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144f28a59e7_0_2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9" name="Google Shape;369;g144f28a59e7_0_2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
                <a:solidFill>
                  <a:schemeClr val="dk1"/>
                </a:solidFill>
                <a:latin typeface="Tiro Devanagari Marathi"/>
                <a:ea typeface="Tiro Devanagari Marathi"/>
                <a:cs typeface="Tiro Devanagari Marathi"/>
                <a:sym typeface="Tiro Devanagari Marathi"/>
              </a:rPr>
              <a:t>शिक्षकांसाठी टीप : विद्यार्थ्यांना चित्र दाखवून प्रश्न विचारावा,</a:t>
            </a:r>
            <a:r>
              <a:rPr lang="en">
                <a:latin typeface="Tiro Devanagari Marathi"/>
                <a:ea typeface="Tiro Devanagari Marathi"/>
                <a:cs typeface="Tiro Devanagari Marathi"/>
                <a:sym typeface="Tiro Devanagari Marathi"/>
              </a:rPr>
              <a:t> तुम्ही कसे आहात? विद्यार्थी उत्तरे देतील : मी ठीक / बरे / ठणठणीत / छान / मस्त / उत्तम  आहे.</a:t>
            </a:r>
            <a:r>
              <a:rPr lang="en"/>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1addad33230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4" name="Google Shape;384;g1addad33230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Tiro Devanagari Marathi"/>
                <a:ea typeface="Tiro Devanagari Marathi"/>
                <a:cs typeface="Tiro Devanagari Marathi"/>
                <a:sym typeface="Tiro Devanagari Marathi"/>
              </a:rPr>
              <a:t>शिक्षकांसाठी टीप : विद्यार्थ्यांना चित्र दाखवून प्रश्न विचारावा, तुम्ही कसे आहात? विद्यार्थी उत्तरे देतील : मी ठीक / बरे / ठणठणीत / छान / मस्त / उत्तम  आहे.</a:t>
            </a:r>
            <a:r>
              <a:rPr lang="en">
                <a:solidFill>
                  <a:schemeClr val="dk1"/>
                </a:solidFill>
              </a:rPr>
              <a:t> </a:t>
            </a:r>
            <a:endParaRPr>
              <a:solidFill>
                <a:schemeClr val="dk1"/>
              </a:solidFill>
            </a:endParaRPr>
          </a:p>
          <a:p>
            <a:pPr marL="0" lvl="0" indent="0" algn="l" rtl="0">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1addad33230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9" name="Google Shape;399;g1addad33230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Tiro Devanagari Marathi"/>
                <a:ea typeface="Tiro Devanagari Marathi"/>
                <a:cs typeface="Tiro Devanagari Marathi"/>
                <a:sym typeface="Tiro Devanagari Marathi"/>
              </a:rPr>
              <a:t>शिक्षकांसाठी टीप : विद्यार्थ्यांना चित्र दाखवून प्रश्न विचारावा, तुम्ही कसे आहात? विद्यार्थी उत्तरे देतील : मी ठीक / बरे / ठणठणीत / छान / मस्त / उत्तम  आहे. </a:t>
            </a:r>
            <a:endParaRPr>
              <a:solidFill>
                <a:schemeClr val="dk1"/>
              </a:solidFill>
              <a:latin typeface="Tiro Devanagari Marathi"/>
              <a:ea typeface="Tiro Devanagari Marathi"/>
              <a:cs typeface="Tiro Devanagari Marathi"/>
              <a:sym typeface="Tiro Devanagari Marathi"/>
            </a:endParaRPr>
          </a:p>
          <a:p>
            <a:pPr marL="0" lvl="0" indent="0" algn="l" rtl="0">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1addad33230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4" name="Google Shape;414;g1addad33230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Tiro Devanagari Marathi"/>
                <a:ea typeface="Tiro Devanagari Marathi"/>
                <a:cs typeface="Tiro Devanagari Marathi"/>
                <a:sym typeface="Tiro Devanagari Marathi"/>
              </a:rPr>
              <a:t>शिक्षकांसाठी टीप : विद्यार्थ्यांना चित्र दाखवून प्रश्न विचारावा, तुम्ही कसे आहात? विद्यार्थी उत्तरे देतील : मी ठीक / बरे / ठणठणीत / छान / मस्त / उत्तम  आहे.</a:t>
            </a:r>
            <a:r>
              <a:rPr lang="en">
                <a:solidFill>
                  <a:schemeClr val="dk1"/>
                </a:solidFill>
              </a:rPr>
              <a:t> </a:t>
            </a:r>
            <a:endParaRPr>
              <a:solidFill>
                <a:schemeClr val="dk1"/>
              </a:solidFill>
            </a:endParaRPr>
          </a:p>
          <a:p>
            <a:pPr marL="0" lvl="0" indent="0" algn="l" rtl="0">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addad33230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9" name="Google Shape;429;g1addad33230_0_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Tiro Devanagari Marathi"/>
                <a:ea typeface="Tiro Devanagari Marathi"/>
                <a:cs typeface="Tiro Devanagari Marathi"/>
                <a:sym typeface="Tiro Devanagari Marathi"/>
              </a:rPr>
              <a:t>शिक्षकांसाठी टीप : विद्यार्थ्यांना चित्र दाखवून प्रश्न विचारावा, तुम्ही कसे आहात? विद्यार्थी उत्तरे देतील : मी ठीक / बरे / ठणठणीत / छान / मस्त / उत्तम  आहे. </a:t>
            </a:r>
            <a:endParaRPr>
              <a:solidFill>
                <a:schemeClr val="dk1"/>
              </a:solidFill>
              <a:latin typeface="Tiro Devanagari Marathi"/>
              <a:ea typeface="Tiro Devanagari Marathi"/>
              <a:cs typeface="Tiro Devanagari Marathi"/>
              <a:sym typeface="Tiro Devanagari Marathi"/>
            </a:endParaRPr>
          </a:p>
          <a:p>
            <a:pPr marL="0" lvl="0" indent="0" algn="l" rtl="0">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addad33230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4" name="Google Shape;444;g1addad33230_0_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
                <a:latin typeface="Tiro Devanagari Marathi"/>
                <a:ea typeface="Tiro Devanagari Marathi"/>
                <a:cs typeface="Tiro Devanagari Marathi"/>
                <a:sym typeface="Tiro Devanagari Marathi"/>
              </a:rPr>
              <a:t>शिक्षकांसाठी टीप : विद्यार्थ्यांना चित्र दाखवून प्रश्न विचारावा, तुम्ही कसे आहात? / तू कसा आहेस? / तू कशी आहेस? </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Clr>
                <a:schemeClr val="dk1"/>
              </a:buClr>
              <a:buSzPts val="1100"/>
              <a:buFont typeface="Arial"/>
              <a:buNone/>
            </a:pPr>
            <a:r>
              <a:rPr lang="en">
                <a:latin typeface="Tiro Devanagari Marathi"/>
                <a:ea typeface="Tiro Devanagari Marathi"/>
                <a:cs typeface="Tiro Devanagari Marathi"/>
                <a:sym typeface="Tiro Devanagari Marathi"/>
              </a:rPr>
              <a:t>विद्यार्थी उत्तरे देतील : मी ठीक / बरे / ठणठणीत / छान / मस्त / उत्तम  आहे.</a:t>
            </a:r>
            <a:r>
              <a:rPr lang="en"/>
              <a:t> </a:t>
            </a:r>
            <a:endParaRPr/>
          </a:p>
          <a:p>
            <a:pPr marL="0" lvl="0" indent="0" algn="l" rtl="0">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1addad33230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1addad33230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ro Devanagari Marathi"/>
                <a:ea typeface="Tiro Devanagari Marathi"/>
                <a:cs typeface="Tiro Devanagari Marathi"/>
                <a:sym typeface="Tiro Devanagari Marathi"/>
              </a:rPr>
              <a:t>शिक्षकांसाठी टीप : विद्यार्थ्यांनी (सार्वजनिक ठिकाणी फिरल्यासारखे) वर्गात फिरून एकमेकांशी प्रश्नोत्तर करणे अपेक्षित आहे.</a:t>
            </a:r>
            <a:r>
              <a:rPr lang="en"/>
              <a: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1addad33230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1addad33230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t>  </a:t>
            </a:r>
            <a:r>
              <a:rPr lang="en">
                <a:latin typeface="Tiro Devanagari Marathi"/>
                <a:ea typeface="Tiro Devanagari Marathi"/>
                <a:cs typeface="Tiro Devanagari Marathi"/>
                <a:sym typeface="Tiro Devanagari Marathi"/>
              </a:rPr>
              <a:t>शिक्षकांसाठी टीप : शिक्षकांनी एकेक प्रश्न विद्यार्थ्यांना विचारावा आणि उत्तरांचे तीन पर्याय तोंडी सांगावेत. विद्यार्थ्यांनी योग्य पर्याय निवडून तोंडी उत्तर देणे अपेक्षित आहे.</a:t>
            </a:r>
            <a:r>
              <a:rPr lang="en"/>
              <a:t> </a:t>
            </a:r>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144f28a59e7_0_2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3" name="Google Shape;473;g144f28a59e7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a:t>
            </a:r>
            <a:r>
              <a:rPr lang="en">
                <a:latin typeface="Tiro Devanagari Marathi"/>
                <a:ea typeface="Tiro Devanagari Marathi"/>
                <a:cs typeface="Tiro Devanagari Marathi"/>
                <a:sym typeface="Tiro Devanagari Marathi"/>
              </a:rPr>
              <a:t> शिक्षकांसाठी टीप : शिक्षकांनी क्रियापदांची रूपे फळ्यावर लिहून किंवा सादरीकरणातून वाचून दाखवावीत. विद्यार्थ्यांनी त्यांचे अनुकरण करणे अपेक्षित आहे. </a:t>
            </a:r>
            <a:endParaRPr>
              <a:latin typeface="Tiro Devanagari Marathi"/>
              <a:ea typeface="Tiro Devanagari Marathi"/>
              <a:cs typeface="Tiro Devanagari Marathi"/>
              <a:sym typeface="Tiro Devanagari Marath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b3cbf8da2e_3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b3cbf8da2e_3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b3cbf8da2e_3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b3cbf8da2e_3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एक-एक वाक्य वाचून मुलांनी मागून म्हणणे घेणे अपेक्षित आहे</a:t>
            </a:r>
            <a:r>
              <a:rPr lang="en">
                <a:solidFill>
                  <a:schemeClr val="dk1"/>
                </a:solidFill>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1b3cbf8da2e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1b3cbf8da2e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ro Devanagari Marathi"/>
                <a:ea typeface="Tiro Devanagari Marathi"/>
                <a:cs typeface="Tiro Devanagari Marathi"/>
                <a:sym typeface="Tiro Devanagari Marathi"/>
              </a:rPr>
              <a:t>शिक्षकांसाठी टीप : </a:t>
            </a:r>
            <a:r>
              <a:rPr lang="en">
                <a:solidFill>
                  <a:schemeClr val="dk1"/>
                </a:solidFill>
                <a:latin typeface="Tiro Devanagari Marathi"/>
                <a:ea typeface="Tiro Devanagari Marathi"/>
                <a:cs typeface="Tiro Devanagari Marathi"/>
                <a:sym typeface="Tiro Devanagari Marathi"/>
              </a:rPr>
              <a:t> शिक्षकांनी एक-एक वाक्य मुलांकडून म्हणून घेणे अपेक्षित आहे.</a:t>
            </a:r>
            <a:endParaRPr>
              <a:latin typeface="Tiro Devanagari Marathi"/>
              <a:ea typeface="Tiro Devanagari Marathi"/>
              <a:cs typeface="Tiro Devanagari Marathi"/>
              <a:sym typeface="Tiro Devanagari Marath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144f28a59e7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144f28a59e7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Tiro Devanagari Marathi"/>
                <a:ea typeface="Tiro Devanagari Marathi"/>
                <a:cs typeface="Tiro Devanagari Marathi"/>
                <a:sym typeface="Tiro Devanagari Marathi"/>
              </a:rPr>
              <a:t>शिक्षकांसाठी टीप : शिक्षकांनी एकेका अवयवाकडे निर्देश करून उत्तरांचे तीन पर्याय तोंडी द्यावेत. विद्यार्थ्यांनी योग्य पर्याय निवडून तोंडी उत्तर देणे अपेक्षित आहे.</a:t>
            </a:r>
            <a:endParaRPr>
              <a:solidFill>
                <a:schemeClr val="dk1"/>
              </a:solidFill>
              <a:latin typeface="Tiro Devanagari Marathi"/>
              <a:ea typeface="Tiro Devanagari Marathi"/>
              <a:cs typeface="Tiro Devanagari Marathi"/>
              <a:sym typeface="Tiro Devanagari Marathi"/>
            </a:endParaRPr>
          </a:p>
          <a:p>
            <a:pPr marL="0" lvl="0" indent="0" algn="l" rtl="0">
              <a:spcBef>
                <a:spcPts val="0"/>
              </a:spcBef>
              <a:spcAft>
                <a:spcPts val="0"/>
              </a:spcAft>
              <a:buNone/>
            </a:pPr>
            <a:r>
              <a:rPr lang="en">
                <a:latin typeface="Tiro Devanagari Marathi"/>
                <a:ea typeface="Tiro Devanagari Marathi"/>
                <a:cs typeface="Tiro Devanagari Marathi"/>
                <a:sym typeface="Tiro Devanagari Marathi"/>
              </a:rPr>
              <a:t>शिक्षकांसाठी टीप : विद्यार्थ्यांना आपले कोणतेही ३ अवयव सांगायला सांगावे. </a:t>
            </a:r>
            <a:endParaRPr>
              <a:latin typeface="Tiro Devanagari Marathi"/>
              <a:ea typeface="Tiro Devanagari Marathi"/>
              <a:cs typeface="Tiro Devanagari Marathi"/>
              <a:sym typeface="Tiro Devanagari Marath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1" name="Google Shape;51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ro Devanagari Marathi"/>
                <a:ea typeface="Tiro Devanagari Marathi"/>
                <a:cs typeface="Tiro Devanagari Marathi"/>
                <a:sym typeface="Tiro Devanagari Marathi"/>
              </a:rPr>
              <a:t>शिक्षकांसाठी टीप : शिक्षकांनी आधी उदाहरण वाचून दाखवावे. नंतर शिक्षकांनी पहिला प्रश्न विद्यार्थ्यांना विचारावा. जो विद्यार्थी त्याचे उत्तर देईल तो विद्यार्थी तोच प्रश्न दुसऱ्या विद्यार्थ्याला विचारेल आणि ही साखळी अशी सुरू राहील. एका प्रश्नाची पुनरावृत्ती ५-६ वेळा व्हावी.</a:t>
            </a:r>
            <a:endParaRPr>
              <a:latin typeface="Tiro Devanagari Marathi"/>
              <a:ea typeface="Tiro Devanagari Marathi"/>
              <a:cs typeface="Tiro Devanagari Marathi"/>
              <a:sym typeface="Tiro Devanagari Marath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1b3cbf8da2e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7" name="Google Shape;527;g1b3cbf8da2e_0_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1b3cbf8da2e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2" name="Google Shape;542;g1b3cbf8da2e_0_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पुढे दिलेली चित्रे विद्यार्थ्यांना दाखवावीत आणि उत्तरांचे तीन पर्याय तोंडी सांगावेत. विद्यार्थ्यांनी योग्य पर्याय निवडून तोंडी उत्तर देणे अपेक्षित आहे. </a:t>
            </a:r>
            <a:endParaRPr>
              <a:latin typeface="Tiro Devanagari Marathi"/>
              <a:ea typeface="Tiro Devanagari Marathi"/>
              <a:cs typeface="Tiro Devanagari Marathi"/>
              <a:sym typeface="Tiro Devanagari Marath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1b3cbf8da2e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7" name="Google Shape;557;g1b3cbf8da2e_0_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आधी उदाहरण वाचून दाखवावे. नंतर शिक्षकांनी पहिला प्रश्न विद्यार्थ्यांना विचारावा. जो विद्यार्थी त्याचे उत्तर देईल तो विद्यार्थी तोच प्रश्न दुसऱ्या विद्यार्थ्याला विचारेल आणि ही साखळी अशी सुरू राहील. एका प्रश्नाची पुनरावृत्ती ५-६ वेळा व्हावी.</a:t>
            </a:r>
            <a:endParaRPr>
              <a:latin typeface="Tiro Devanagari Marathi"/>
              <a:ea typeface="Tiro Devanagari Marathi"/>
              <a:cs typeface="Tiro Devanagari Marathi"/>
              <a:sym typeface="Tiro Devanagari Marath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1b3cbf8da2e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3" name="Google Shape;573;g1b3cbf8da2e_0_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पुढे दिलेली चित्रे विद्यार्थ्यांना दाखवावीत आणि उत्तरांचे तीन पर्याय तोंडी सांगावेत. विद्यार्थ्यांनी योग्य पर्याय निवडून तोंडी उत्तर देणे अपेक्षित आहे.</a:t>
            </a:r>
            <a:r>
              <a:rPr lang="en">
                <a:solidFill>
                  <a:schemeClr val="dk1"/>
                </a:solidFill>
              </a:rPr>
              <a:t>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1b3cbf8da2e_0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8" name="Google Shape;588;g1b3cbf8da2e_0_1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पुढे दिलेली चित्रे विद्यार्थ्यांना दाखवावीत आणि उत्तरांचे तीन पर्याय तोंडी सांगावेत. विद्यार्थ्यांनी योग्य पर्याय निवडून तोंडी उत्तर देणे अपेक्षित आहे. </a:t>
            </a:r>
            <a:endParaRPr>
              <a:latin typeface="Tiro Devanagari Marathi"/>
              <a:ea typeface="Tiro Devanagari Marathi"/>
              <a:cs typeface="Tiro Devanagari Marathi"/>
              <a:sym typeface="Tiro Devanagari Marath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1b3cbf8da2e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3" name="Google Shape;603;g1b3cbf8da2e_0_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आधी उदाहरण वाचून दाखवावे. नंतर शिक्षकांनी पहिला प्रश्न विद्यार्थ्यांना विचारावा. जो विद्यार्थी त्याचे उत्तर देईल तो विद्यार्थी तोच प्रश्न दुसऱ्या विद्यार्थ्याला विचारेल आणि ही साखळी अशी सुरू राहील. एका प्रश्नाची पुनरावृत्ती ५-६ वेळा व्हावी.</a:t>
            </a:r>
            <a:endParaRPr>
              <a:latin typeface="Tiro Devanagari Marathi"/>
              <a:ea typeface="Tiro Devanagari Marathi"/>
              <a:cs typeface="Tiro Devanagari Marathi"/>
              <a:sym typeface="Tiro Devanagari Marath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1b3cbf8da2e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9" name="Google Shape;619;g1b3cbf8da2e_0_1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पुढे दिलेली चित्रे विद्यार्थ्यांना दाखवावीत आणि उत्तरांचे तीन पर्याय तोंडी सांगावेत. विद्यार्थ्यांनी योग्य पर्याय निवडून तोंडी उत्तर देणे अपेक्षित आहे.</a:t>
            </a:r>
            <a:r>
              <a:rPr lang="en">
                <a:solidFill>
                  <a:schemeClr val="dk1"/>
                </a:solidFill>
              </a:rPr>
              <a:t>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1b3cbf8da2e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4" name="Google Shape;634;g1b3cbf8da2e_0_1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पुढे दिलेली चित्रे विद्यार्थ्यांना दाखवावीत आणि उत्तरांचे तीन पर्याय तोंडी सांगावेत. विद्यार्थ्यांनी योग्य पर्याय निवडून तोंडी उत्तर देणे अपेक्षित आहे.</a:t>
            </a:r>
            <a:r>
              <a:rPr lang="en">
                <a:solidFill>
                  <a:schemeClr val="dk1"/>
                </a:solidFill>
              </a:rPr>
              <a:t>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1b3cbf8da2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9" name="Google Shape;649;g1b3cbf8da2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आधी उदाहरण वाचून दाखवावे. नंतर शिक्षकांनी पहिला प्रश्न विद्यार्थ्यांना विचारावा. जो विद्यार्थी त्याचे उत्तर देईल तो विद्यार्थी तोच प्रश्न दुसऱ्या विद्यार्थ्याला विचारेल आणि ही साखळी अशी सुरू राहील. एका प्रश्नाची पुनरावृत्ती ५-६ वेळा व्हावी.</a:t>
            </a:r>
            <a:endParaRPr>
              <a:latin typeface="Tiro Devanagari Marathi"/>
              <a:ea typeface="Tiro Devanagari Marathi"/>
              <a:cs typeface="Tiro Devanagari Marathi"/>
              <a:sym typeface="Tiro Devanagari Marath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144f28a59e7_0_3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4" name="Google Shape;664;g144f28a59e7_0_3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ro Devanagari Marathi"/>
                <a:ea typeface="Tiro Devanagari Marathi"/>
                <a:cs typeface="Tiro Devanagari Marathi"/>
                <a:sym typeface="Tiro Devanagari Marathi"/>
              </a:rPr>
              <a:t>शिक्षकांसाठी टीप : शिक्षकांनी हे चित्र विद्यार्थ्यांना दाखवावे आणि उत्तरांचे तीन पर्याय तोंडी सांगावेत. विद्यार्थ्यांनी योग्य पर्याय निवडून तोंडी उत्तर देणे अपेक्षित आहे.</a:t>
            </a:r>
            <a:r>
              <a:rPr lang="en"/>
              <a:t>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144f28a59e7_0_6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8" name="Google Shape;678;g144f28a59e7_0_6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हे चित्र विद्यार्थ्यांना दाखवावे आणि उत्तरांचे तीन पर्याय तोंडी सांगावेत. विद्यार्थ्यांनी योग्य पर्याय निवडून तोंडी उत्तर देणे अपेक्षित आहे.</a:t>
            </a:r>
            <a:r>
              <a:rPr lang="en">
                <a:solidFill>
                  <a:schemeClr val="dk1"/>
                </a:solidFill>
              </a:rPr>
              <a:t>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144f28a59e7_0_7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2" name="Google Shape;692;g144f28a59e7_0_7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हे चित्र विद्यार्थ्यांना दाखवावे आणि उत्तरांचे तीन पर्याय तोंडी सांगावेत. विद्यार्थ्यांनी योग्य पर्याय निवडून तोंडी उत्तर देणे अपेक्षित आहे. </a:t>
            </a:r>
            <a:endParaRPr>
              <a:latin typeface="Tiro Devanagari Marathi"/>
              <a:ea typeface="Tiro Devanagari Marathi"/>
              <a:cs typeface="Tiro Devanagari Marathi"/>
              <a:sym typeface="Tiro Devanagari Marath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144f28a59e7_0_5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6" name="Google Shape;706;g144f28a59e7_0_5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हे चित्र विद्यार्थ्यांना दाखवावे आणि उत्तरांचे तीन पर्याय तोंडी सांगावेत. विद्यार्थ्यांनी योग्य पर्याय निवडून तोंडी उत्तर देणे अपेक्षित आहे.</a:t>
            </a:r>
            <a:r>
              <a:rPr lang="en">
                <a:solidFill>
                  <a:schemeClr val="dk1"/>
                </a:solidFill>
              </a:rPr>
              <a:t>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44f28a59e7_0_9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0" name="Google Shape;720;g144f28a59e7_0_9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हे चित्र विद्यार्थ्यांना दाखवावे आणि उत्तरांचे तीन पर्याय तोंडी सांगावेत. विद्यार्थ्यांनी योग्य पर्याय निवडून तोंडी उत्तर देणे अपेक्षित आहे.</a:t>
            </a:r>
            <a:r>
              <a:rPr lang="en">
                <a:solidFill>
                  <a:schemeClr val="dk1"/>
                </a:solidFill>
              </a:rPr>
              <a:t>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144f28a59e7_0_10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4" name="Google Shape;734;g144f28a59e7_0_10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ro Devanagari Marathi"/>
                <a:ea typeface="Tiro Devanagari Marathi"/>
                <a:cs typeface="Tiro Devanagari Marathi"/>
                <a:sym typeface="Tiro Devanagari Marathi"/>
              </a:rPr>
              <a:t>शिक्षकांसाठी टीप : शिक्षकांनी हे चित्र विद्यार्थ्यांना दाखवावे आणि उत्तरांचे तीन पर्याय तोंडी सांगावेत. विद्यार्थ्यांनी योग्य पर्याय निवडून तोंडी उत्तर देणे अपेक्षित आहे.</a:t>
            </a:r>
            <a:r>
              <a:rPr lang="en">
                <a:solidFill>
                  <a:schemeClr val="dk1"/>
                </a:solidFill>
              </a:rPr>
              <a:t>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1b3cbf8da2e_3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8" name="Google Shape;748;g1b3cbf8da2e_3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ro Devanagari Marathi"/>
                <a:ea typeface="Tiro Devanagari Marathi"/>
                <a:cs typeface="Tiro Devanagari Marathi"/>
                <a:sym typeface="Tiro Devanagari Marathi"/>
              </a:rPr>
              <a:t>मूकाभिनय (dumb charades): विद्यार्थ्यांचे दोन गट करावेत. एका गटातील एक विद्यार्थी एका आजाराचा अभिनय करून दाखवेल आणि दुसऱ्या गटातील विद्यार्थी तो आजार ओळखतील. नंतर दुसऱ्या गटातील विद्यार्थी अभिनय करतील आणि पहिल्या गटातील विद्यार्थी आजार ओळखतील. (येथे </a:t>
            </a:r>
            <a:r>
              <a:rPr lang="en">
                <a:solidFill>
                  <a:schemeClr val="dk1"/>
                </a:solidFill>
                <a:latin typeface="Tiro Devanagari Marathi"/>
                <a:ea typeface="Tiro Devanagari Marathi"/>
                <a:cs typeface="Tiro Devanagari Marathi"/>
                <a:sym typeface="Tiro Devanagari Marathi"/>
              </a:rPr>
              <a:t>विद्यार्थ्यांनी तोंडी प्रश्न विचारणे अपेक्षित आहे.</a:t>
            </a:r>
            <a:r>
              <a:rPr lang="en">
                <a:latin typeface="Tiro Devanagari Marathi"/>
                <a:ea typeface="Tiro Devanagari Marathi"/>
                <a:cs typeface="Tiro Devanagari Marathi"/>
                <a:sym typeface="Tiro Devanagari Marathi"/>
              </a:rPr>
              <a:t>)</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None/>
            </a:pPr>
            <a:r>
              <a:rPr lang="en">
                <a:latin typeface="Tiro Devanagari Marathi"/>
                <a:ea typeface="Tiro Devanagari Marathi"/>
                <a:cs typeface="Tiro Devanagari Marathi"/>
                <a:sym typeface="Tiro Devanagari Marathi"/>
              </a:rPr>
              <a:t>पहिला गट : तुम्हाला काय होतंय? </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None/>
            </a:pPr>
            <a:r>
              <a:rPr lang="en">
                <a:latin typeface="Tiro Devanagari Marathi"/>
                <a:ea typeface="Tiro Devanagari Marathi"/>
                <a:cs typeface="Tiro Devanagari Marathi"/>
                <a:sym typeface="Tiro Devanagari Marathi"/>
              </a:rPr>
              <a:t>दुसरा </a:t>
            </a:r>
            <a:r>
              <a:rPr lang="en">
                <a:solidFill>
                  <a:schemeClr val="dk1"/>
                </a:solidFill>
                <a:latin typeface="Tiro Devanagari Marathi"/>
                <a:ea typeface="Tiro Devanagari Marathi"/>
                <a:cs typeface="Tiro Devanagari Marathi"/>
                <a:sym typeface="Tiro Devanagari Marathi"/>
              </a:rPr>
              <a:t>गट : …</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1b3cbf8da2e_3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4" name="Google Shape;754;g1b3cbf8da2e_3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ro Devanagari Marathi"/>
                <a:ea typeface="Tiro Devanagari Marathi"/>
                <a:cs typeface="Tiro Devanagari Marathi"/>
                <a:sym typeface="Tiro Devanagari Marathi"/>
              </a:rPr>
              <a:t>शिक्षकांसाठी टीप : शिक्षकांनी विद्यार्थ्यांची एक आतले आणि एक बाहेरचे अशी दोन वर्तुळे करावीत. आतल्या वर्तुळातील विद्यार्थी बाहेरील वर्तुळातील विद्यार्थ्यांना नवीन शिकलेले प्रश्न विचारतील आणि बाहेरील वर्तुळातील विद्यार्थी उत्तर देतील. एका प्रश्नानंतर आतले वर्तुळ घड्याळाच्या काट्यांप्रमाणे फिरेल. आता आतल्या वर्तुळातील विद्यार्थी बाहेरील वर्तुळातील विद्यार्थ्यांना नवीन प्रश्न विचारतील आणि बाहेरील वर्तुळातील विद्यार्थी उत्तर देतील. हा सर्व अशा पद्धतीने सुरू राहणे अपेक्षित आहे.  </a:t>
            </a:r>
            <a:r>
              <a:rPr lang="en"/>
              <a:t>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g144f28a59e7_1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1" name="Google Shape;761;g144f28a59e7_1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46"/>
          <p:cNvSpPr/>
          <p:nvPr/>
        </p:nvSpPr>
        <p:spPr>
          <a:xfrm rot="10800000">
            <a:off x="-2188387" y="-2425650"/>
            <a:ext cx="9731282" cy="5143388"/>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46"/>
          <p:cNvSpPr/>
          <p:nvPr/>
        </p:nvSpPr>
        <p:spPr>
          <a:xfrm>
            <a:off x="5888313" y="-3875"/>
            <a:ext cx="9731282" cy="5143388"/>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46"/>
          <p:cNvSpPr/>
          <p:nvPr/>
        </p:nvSpPr>
        <p:spPr>
          <a:xfrm>
            <a:off x="8751716" y="1521193"/>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46"/>
          <p:cNvSpPr/>
          <p:nvPr/>
        </p:nvSpPr>
        <p:spPr>
          <a:xfrm>
            <a:off x="236269" y="306620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46"/>
          <p:cNvSpPr/>
          <p:nvPr/>
        </p:nvSpPr>
        <p:spPr>
          <a:xfrm>
            <a:off x="6100790" y="356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46"/>
          <p:cNvSpPr/>
          <p:nvPr/>
        </p:nvSpPr>
        <p:spPr>
          <a:xfrm>
            <a:off x="2443190" y="48522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46"/>
          <p:cNvSpPr txBox="1">
            <a:spLocks noGrp="1"/>
          </p:cNvSpPr>
          <p:nvPr>
            <p:ph type="ctrTitle"/>
          </p:nvPr>
        </p:nvSpPr>
        <p:spPr>
          <a:xfrm>
            <a:off x="2538300" y="763868"/>
            <a:ext cx="4067400" cy="2793900"/>
          </a:xfrm>
          <a:prstGeom prst="rect">
            <a:avLst/>
          </a:prstGeom>
          <a:noFill/>
          <a:ln>
            <a:noFill/>
          </a:ln>
        </p:spPr>
        <p:txBody>
          <a:bodyPr spcFirstLastPara="1" wrap="square" lIns="91425" tIns="91425" rIns="91425" bIns="91425" anchor="b" anchorCtr="0">
            <a:noAutofit/>
          </a:bodyPr>
          <a:lstStyle>
            <a:lvl1pPr lvl="0" algn="ctr">
              <a:lnSpc>
                <a:spcPct val="90000"/>
              </a:lnSpc>
              <a:spcBef>
                <a:spcPts val="0"/>
              </a:spcBef>
              <a:spcAft>
                <a:spcPts val="0"/>
              </a:spcAft>
              <a:buSzPts val="5200"/>
              <a:buFont typeface="Mali"/>
              <a:buNone/>
              <a:defRPr sz="60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7" name="Google Shape;17;p46"/>
          <p:cNvSpPr txBox="1">
            <a:spLocks noGrp="1"/>
          </p:cNvSpPr>
          <p:nvPr>
            <p:ph type="subTitle" idx="1"/>
          </p:nvPr>
        </p:nvSpPr>
        <p:spPr>
          <a:xfrm>
            <a:off x="3043200" y="3664775"/>
            <a:ext cx="3057600" cy="591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a:latin typeface="Open Sans"/>
                <a:ea typeface="Open Sans"/>
                <a:cs typeface="Open Sans"/>
                <a:sym typeface="Open Sans"/>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7"/>
          <p:cNvSpPr/>
          <p:nvPr/>
        </p:nvSpPr>
        <p:spPr>
          <a:xfrm rot="10800000" flipH="1">
            <a:off x="6383613" y="-1316675"/>
            <a:ext cx="9731282" cy="5143388"/>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47"/>
          <p:cNvSpPr/>
          <p:nvPr/>
        </p:nvSpPr>
        <p:spPr>
          <a:xfrm flipH="1">
            <a:off x="-7027087" y="1234375"/>
            <a:ext cx="9731282" cy="5143388"/>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1" name="Google Shape;21;p47"/>
          <p:cNvGrpSpPr/>
          <p:nvPr/>
        </p:nvGrpSpPr>
        <p:grpSpPr>
          <a:xfrm>
            <a:off x="8286747" y="3945795"/>
            <a:ext cx="999121" cy="1202128"/>
            <a:chOff x="-1142093" y="3874529"/>
            <a:chExt cx="825515" cy="993248"/>
          </a:xfrm>
        </p:grpSpPr>
        <p:sp>
          <p:nvSpPr>
            <p:cNvPr id="22" name="Google Shape;22;p47"/>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47"/>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47"/>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5" name="Google Shape;25;p47"/>
          <p:cNvSpPr/>
          <p:nvPr/>
        </p:nvSpPr>
        <p:spPr>
          <a:xfrm>
            <a:off x="979316" y="263893"/>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47"/>
          <p:cNvSpPr/>
          <p:nvPr/>
        </p:nvSpPr>
        <p:spPr>
          <a:xfrm>
            <a:off x="308384" y="368813"/>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47"/>
          <p:cNvSpPr/>
          <p:nvPr/>
        </p:nvSpPr>
        <p:spPr>
          <a:xfrm>
            <a:off x="8007763" y="476956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47"/>
          <p:cNvSpPr/>
          <p:nvPr/>
        </p:nvSpPr>
        <p:spPr>
          <a:xfrm>
            <a:off x="308365" y="1202550"/>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47"/>
          <p:cNvSpPr txBox="1">
            <a:spLocks noGrp="1"/>
          </p:cNvSpPr>
          <p:nvPr>
            <p:ph type="body" idx="1"/>
          </p:nvPr>
        </p:nvSpPr>
        <p:spPr>
          <a:xfrm>
            <a:off x="713225" y="1232842"/>
            <a:ext cx="7702800" cy="3416400"/>
          </a:xfrm>
          <a:prstGeom prst="rect">
            <a:avLst/>
          </a:prstGeom>
          <a:noFill/>
          <a:ln>
            <a:noFill/>
          </a:ln>
        </p:spPr>
        <p:txBody>
          <a:bodyPr spcFirstLastPara="1" wrap="square" lIns="91425" tIns="91425" rIns="91425" bIns="91425" anchor="t" anchorCtr="0">
            <a:noAutofit/>
          </a:bodyPr>
          <a:lstStyle>
            <a:lvl1pPr marL="457200" lvl="0" indent="-304800" algn="l">
              <a:lnSpc>
                <a:spcPct val="100000"/>
              </a:lnSpc>
              <a:spcBef>
                <a:spcPts val="0"/>
              </a:spcBef>
              <a:spcAft>
                <a:spcPts val="0"/>
              </a:spcAft>
              <a:buClr>
                <a:schemeClr val="dk1"/>
              </a:buClr>
              <a:buSzPts val="1200"/>
              <a:buAutoNum type="arabicPeriod"/>
              <a:defRPr sz="1200">
                <a:solidFill>
                  <a:schemeClr val="dk1"/>
                </a:solidFill>
              </a:defRPr>
            </a:lvl1pPr>
            <a:lvl2pPr marL="914400" lvl="1" indent="-317500" algn="l">
              <a:lnSpc>
                <a:spcPct val="115000"/>
              </a:lnSpc>
              <a:spcBef>
                <a:spcPts val="0"/>
              </a:spcBef>
              <a:spcAft>
                <a:spcPts val="0"/>
              </a:spcAft>
              <a:buClr>
                <a:schemeClr val="dk1"/>
              </a:buClr>
              <a:buSzPts val="1400"/>
              <a:buAutoNum type="alphaLcPeriod"/>
              <a:defRPr>
                <a:solidFill>
                  <a:schemeClr val="dk1"/>
                </a:solidFill>
              </a:defRPr>
            </a:lvl2pPr>
            <a:lvl3pPr marL="1371600" lvl="2" indent="-317500" algn="l">
              <a:lnSpc>
                <a:spcPct val="115000"/>
              </a:lnSpc>
              <a:spcBef>
                <a:spcPts val="0"/>
              </a:spcBef>
              <a:spcAft>
                <a:spcPts val="0"/>
              </a:spcAft>
              <a:buClr>
                <a:schemeClr val="dk1"/>
              </a:buClr>
              <a:buSzPts val="1400"/>
              <a:buAutoNum type="romanLcPeriod"/>
              <a:defRPr>
                <a:solidFill>
                  <a:schemeClr val="dk1"/>
                </a:solidFill>
              </a:defRPr>
            </a:lvl3pPr>
            <a:lvl4pPr marL="1828800" lvl="3" indent="-317500" algn="l">
              <a:lnSpc>
                <a:spcPct val="115000"/>
              </a:lnSpc>
              <a:spcBef>
                <a:spcPts val="0"/>
              </a:spcBef>
              <a:spcAft>
                <a:spcPts val="0"/>
              </a:spcAft>
              <a:buClr>
                <a:schemeClr val="dk1"/>
              </a:buClr>
              <a:buSzPts val="1400"/>
              <a:buAutoNum type="arabicPeriod"/>
              <a:defRPr>
                <a:solidFill>
                  <a:schemeClr val="dk1"/>
                </a:solidFill>
              </a:defRPr>
            </a:lvl4pPr>
            <a:lvl5pPr marL="2286000" lvl="4" indent="-317500" algn="l">
              <a:lnSpc>
                <a:spcPct val="115000"/>
              </a:lnSpc>
              <a:spcBef>
                <a:spcPts val="0"/>
              </a:spcBef>
              <a:spcAft>
                <a:spcPts val="0"/>
              </a:spcAft>
              <a:buClr>
                <a:schemeClr val="dk1"/>
              </a:buClr>
              <a:buSzPts val="1400"/>
              <a:buAutoNum type="alphaLcPeriod"/>
              <a:defRPr>
                <a:solidFill>
                  <a:schemeClr val="dk1"/>
                </a:solidFill>
              </a:defRPr>
            </a:lvl5pPr>
            <a:lvl6pPr marL="2743200" lvl="5" indent="-317500" algn="l">
              <a:lnSpc>
                <a:spcPct val="115000"/>
              </a:lnSpc>
              <a:spcBef>
                <a:spcPts val="0"/>
              </a:spcBef>
              <a:spcAft>
                <a:spcPts val="0"/>
              </a:spcAft>
              <a:buClr>
                <a:schemeClr val="dk1"/>
              </a:buClr>
              <a:buSzPts val="1400"/>
              <a:buAutoNum type="romanLcPeriod"/>
              <a:defRPr>
                <a:solidFill>
                  <a:schemeClr val="dk1"/>
                </a:solidFill>
              </a:defRPr>
            </a:lvl6pPr>
            <a:lvl7pPr marL="3200400" lvl="6" indent="-317500" algn="l">
              <a:lnSpc>
                <a:spcPct val="115000"/>
              </a:lnSpc>
              <a:spcBef>
                <a:spcPts val="0"/>
              </a:spcBef>
              <a:spcAft>
                <a:spcPts val="0"/>
              </a:spcAft>
              <a:buClr>
                <a:schemeClr val="dk1"/>
              </a:buClr>
              <a:buSzPts val="1400"/>
              <a:buAutoNum type="arabicPeriod"/>
              <a:defRPr>
                <a:solidFill>
                  <a:schemeClr val="dk1"/>
                </a:solidFill>
              </a:defRPr>
            </a:lvl7pPr>
            <a:lvl8pPr marL="3657600" lvl="7" indent="-317500" algn="l">
              <a:lnSpc>
                <a:spcPct val="115000"/>
              </a:lnSpc>
              <a:spcBef>
                <a:spcPts val="0"/>
              </a:spcBef>
              <a:spcAft>
                <a:spcPts val="0"/>
              </a:spcAft>
              <a:buClr>
                <a:schemeClr val="dk1"/>
              </a:buClr>
              <a:buSzPts val="1400"/>
              <a:buAutoNum type="alphaLcPeriod"/>
              <a:defRPr>
                <a:solidFill>
                  <a:schemeClr val="dk1"/>
                </a:solidFill>
              </a:defRPr>
            </a:lvl8pPr>
            <a:lvl9pPr marL="4114800" lvl="8" indent="-317500" algn="l">
              <a:lnSpc>
                <a:spcPct val="115000"/>
              </a:lnSpc>
              <a:spcBef>
                <a:spcPts val="0"/>
              </a:spcBef>
              <a:spcAft>
                <a:spcPts val="0"/>
              </a:spcAft>
              <a:buClr>
                <a:schemeClr val="dk1"/>
              </a:buClr>
              <a:buSzPts val="1400"/>
              <a:buAutoNum type="romanLcPeriod"/>
              <a:defRPr>
                <a:solidFill>
                  <a:schemeClr val="dk1"/>
                </a:solidFill>
              </a:defRPr>
            </a:lvl9pPr>
          </a:lstStyle>
          <a:p>
            <a:endParaRPr/>
          </a:p>
        </p:txBody>
      </p:sp>
      <p:sp>
        <p:nvSpPr>
          <p:cNvPr id="30" name="Google Shape;30;p47"/>
          <p:cNvSpPr txBox="1">
            <a:spLocks noGrp="1"/>
          </p:cNvSpPr>
          <p:nvPr>
            <p:ph type="title"/>
          </p:nvPr>
        </p:nvSpPr>
        <p:spPr>
          <a:xfrm>
            <a:off x="713225" y="368825"/>
            <a:ext cx="7702800" cy="74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s">
  <p:cSld name="CUSTOM_3">
    <p:spTree>
      <p:nvGrpSpPr>
        <p:cNvPr id="1" name="Shape 31"/>
        <p:cNvGrpSpPr/>
        <p:nvPr/>
      </p:nvGrpSpPr>
      <p:grpSpPr>
        <a:xfrm>
          <a:off x="0" y="0"/>
          <a:ext cx="0" cy="0"/>
          <a:chOff x="0" y="0"/>
          <a:chExt cx="0" cy="0"/>
        </a:xfrm>
      </p:grpSpPr>
      <p:sp>
        <p:nvSpPr>
          <p:cNvPr id="32" name="Google Shape;32;p48"/>
          <p:cNvSpPr/>
          <p:nvPr/>
        </p:nvSpPr>
        <p:spPr>
          <a:xfrm rot="5400000">
            <a:off x="-2697637" y="-1646125"/>
            <a:ext cx="9731282" cy="5143388"/>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48"/>
          <p:cNvSpPr/>
          <p:nvPr/>
        </p:nvSpPr>
        <p:spPr>
          <a:xfrm>
            <a:off x="5242132" y="469670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4" name="Google Shape;34;p48"/>
          <p:cNvGrpSpPr/>
          <p:nvPr/>
        </p:nvGrpSpPr>
        <p:grpSpPr>
          <a:xfrm rot="10800000">
            <a:off x="245809" y="-299817"/>
            <a:ext cx="1191549" cy="1433654"/>
            <a:chOff x="-1142093" y="3874529"/>
            <a:chExt cx="825515" cy="993248"/>
          </a:xfrm>
        </p:grpSpPr>
        <p:sp>
          <p:nvSpPr>
            <p:cNvPr id="35" name="Google Shape;35;p48"/>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48"/>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48"/>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 name="Google Shape;38;p48"/>
          <p:cNvSpPr/>
          <p:nvPr/>
        </p:nvSpPr>
        <p:spPr>
          <a:xfrm>
            <a:off x="3563065" y="4928925"/>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48"/>
          <p:cNvSpPr txBox="1">
            <a:spLocks noGrp="1"/>
          </p:cNvSpPr>
          <p:nvPr>
            <p:ph type="title"/>
          </p:nvPr>
        </p:nvSpPr>
        <p:spPr>
          <a:xfrm>
            <a:off x="800175" y="1545075"/>
            <a:ext cx="2553300" cy="729600"/>
          </a:xfrm>
          <a:prstGeom prst="rect">
            <a:avLst/>
          </a:prstGeom>
          <a:noFill/>
          <a:ln>
            <a:noFill/>
          </a:ln>
        </p:spPr>
        <p:txBody>
          <a:bodyPr spcFirstLastPara="1" wrap="square" lIns="91425" tIns="91425" rIns="91425" bIns="91425" anchor="ctr" anchorCtr="0">
            <a:noAutofit/>
          </a:bodyPr>
          <a:lstStyle>
            <a:lvl1pPr lvl="0" algn="r">
              <a:lnSpc>
                <a:spcPct val="90000"/>
              </a:lnSpc>
              <a:spcBef>
                <a:spcPts val="0"/>
              </a:spcBef>
              <a:spcAft>
                <a:spcPts val="0"/>
              </a:spcAft>
              <a:buClr>
                <a:schemeClr val="lt2"/>
              </a:buClr>
              <a:buSzPts val="2400"/>
              <a:buNone/>
              <a:defRPr sz="2800">
                <a:solidFill>
                  <a:schemeClr val="dk1"/>
                </a:solidFill>
              </a:defRPr>
            </a:lvl1pPr>
            <a:lvl2pPr lvl="1" algn="r">
              <a:lnSpc>
                <a:spcPct val="100000"/>
              </a:lnSpc>
              <a:spcBef>
                <a:spcPts val="0"/>
              </a:spcBef>
              <a:spcAft>
                <a:spcPts val="0"/>
              </a:spcAft>
              <a:buClr>
                <a:schemeClr val="lt2"/>
              </a:buClr>
              <a:buSzPts val="2400"/>
              <a:buNone/>
              <a:defRPr sz="2400">
                <a:solidFill>
                  <a:schemeClr val="lt2"/>
                </a:solidFill>
              </a:defRPr>
            </a:lvl2pPr>
            <a:lvl3pPr lvl="2" algn="r">
              <a:lnSpc>
                <a:spcPct val="100000"/>
              </a:lnSpc>
              <a:spcBef>
                <a:spcPts val="0"/>
              </a:spcBef>
              <a:spcAft>
                <a:spcPts val="0"/>
              </a:spcAft>
              <a:buClr>
                <a:schemeClr val="lt2"/>
              </a:buClr>
              <a:buSzPts val="2400"/>
              <a:buNone/>
              <a:defRPr sz="2400">
                <a:solidFill>
                  <a:schemeClr val="lt2"/>
                </a:solidFill>
              </a:defRPr>
            </a:lvl3pPr>
            <a:lvl4pPr lvl="3" algn="r">
              <a:lnSpc>
                <a:spcPct val="100000"/>
              </a:lnSpc>
              <a:spcBef>
                <a:spcPts val="0"/>
              </a:spcBef>
              <a:spcAft>
                <a:spcPts val="0"/>
              </a:spcAft>
              <a:buClr>
                <a:schemeClr val="lt2"/>
              </a:buClr>
              <a:buSzPts val="2400"/>
              <a:buNone/>
              <a:defRPr sz="2400">
                <a:solidFill>
                  <a:schemeClr val="lt2"/>
                </a:solidFill>
              </a:defRPr>
            </a:lvl4pPr>
            <a:lvl5pPr lvl="4" algn="r">
              <a:lnSpc>
                <a:spcPct val="100000"/>
              </a:lnSpc>
              <a:spcBef>
                <a:spcPts val="0"/>
              </a:spcBef>
              <a:spcAft>
                <a:spcPts val="0"/>
              </a:spcAft>
              <a:buClr>
                <a:schemeClr val="lt2"/>
              </a:buClr>
              <a:buSzPts val="2400"/>
              <a:buNone/>
              <a:defRPr sz="2400">
                <a:solidFill>
                  <a:schemeClr val="lt2"/>
                </a:solidFill>
              </a:defRPr>
            </a:lvl5pPr>
            <a:lvl6pPr lvl="5" algn="r">
              <a:lnSpc>
                <a:spcPct val="100000"/>
              </a:lnSpc>
              <a:spcBef>
                <a:spcPts val="0"/>
              </a:spcBef>
              <a:spcAft>
                <a:spcPts val="0"/>
              </a:spcAft>
              <a:buClr>
                <a:schemeClr val="lt2"/>
              </a:buClr>
              <a:buSzPts val="2400"/>
              <a:buNone/>
              <a:defRPr sz="2400">
                <a:solidFill>
                  <a:schemeClr val="lt2"/>
                </a:solidFill>
              </a:defRPr>
            </a:lvl6pPr>
            <a:lvl7pPr lvl="6" algn="r">
              <a:lnSpc>
                <a:spcPct val="100000"/>
              </a:lnSpc>
              <a:spcBef>
                <a:spcPts val="0"/>
              </a:spcBef>
              <a:spcAft>
                <a:spcPts val="0"/>
              </a:spcAft>
              <a:buClr>
                <a:schemeClr val="lt2"/>
              </a:buClr>
              <a:buSzPts val="2400"/>
              <a:buNone/>
              <a:defRPr sz="2400">
                <a:solidFill>
                  <a:schemeClr val="lt2"/>
                </a:solidFill>
              </a:defRPr>
            </a:lvl7pPr>
            <a:lvl8pPr lvl="7" algn="r">
              <a:lnSpc>
                <a:spcPct val="100000"/>
              </a:lnSpc>
              <a:spcBef>
                <a:spcPts val="0"/>
              </a:spcBef>
              <a:spcAft>
                <a:spcPts val="0"/>
              </a:spcAft>
              <a:buClr>
                <a:schemeClr val="lt2"/>
              </a:buClr>
              <a:buSzPts val="2400"/>
              <a:buNone/>
              <a:defRPr sz="2400">
                <a:solidFill>
                  <a:schemeClr val="lt2"/>
                </a:solidFill>
              </a:defRPr>
            </a:lvl8pPr>
            <a:lvl9pPr lvl="8" algn="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40" name="Google Shape;40;p48"/>
          <p:cNvSpPr txBox="1">
            <a:spLocks noGrp="1"/>
          </p:cNvSpPr>
          <p:nvPr>
            <p:ph type="title" idx="2"/>
          </p:nvPr>
        </p:nvSpPr>
        <p:spPr>
          <a:xfrm>
            <a:off x="3545677" y="1650975"/>
            <a:ext cx="9303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2"/>
              </a:buClr>
              <a:buSzPts val="3000"/>
              <a:buNone/>
              <a:defRPr>
                <a:solidFill>
                  <a:schemeClr val="dk2"/>
                </a:solidFill>
              </a:defRPr>
            </a:lvl1pPr>
            <a:lvl2pPr lvl="1" algn="r">
              <a:lnSpc>
                <a:spcPct val="100000"/>
              </a:lnSpc>
              <a:spcBef>
                <a:spcPts val="0"/>
              </a:spcBef>
              <a:spcAft>
                <a:spcPts val="0"/>
              </a:spcAft>
              <a:buClr>
                <a:schemeClr val="lt2"/>
              </a:buClr>
              <a:buSzPts val="3000"/>
              <a:buNone/>
              <a:defRPr sz="3000">
                <a:solidFill>
                  <a:schemeClr val="lt2"/>
                </a:solidFill>
              </a:defRPr>
            </a:lvl2pPr>
            <a:lvl3pPr lvl="2" algn="r">
              <a:lnSpc>
                <a:spcPct val="100000"/>
              </a:lnSpc>
              <a:spcBef>
                <a:spcPts val="0"/>
              </a:spcBef>
              <a:spcAft>
                <a:spcPts val="0"/>
              </a:spcAft>
              <a:buClr>
                <a:schemeClr val="lt2"/>
              </a:buClr>
              <a:buSzPts val="3000"/>
              <a:buNone/>
              <a:defRPr sz="3000">
                <a:solidFill>
                  <a:schemeClr val="lt2"/>
                </a:solidFill>
              </a:defRPr>
            </a:lvl3pPr>
            <a:lvl4pPr lvl="3" algn="r">
              <a:lnSpc>
                <a:spcPct val="100000"/>
              </a:lnSpc>
              <a:spcBef>
                <a:spcPts val="0"/>
              </a:spcBef>
              <a:spcAft>
                <a:spcPts val="0"/>
              </a:spcAft>
              <a:buClr>
                <a:schemeClr val="lt2"/>
              </a:buClr>
              <a:buSzPts val="3000"/>
              <a:buNone/>
              <a:defRPr sz="3000">
                <a:solidFill>
                  <a:schemeClr val="lt2"/>
                </a:solidFill>
              </a:defRPr>
            </a:lvl4pPr>
            <a:lvl5pPr lvl="4" algn="r">
              <a:lnSpc>
                <a:spcPct val="100000"/>
              </a:lnSpc>
              <a:spcBef>
                <a:spcPts val="0"/>
              </a:spcBef>
              <a:spcAft>
                <a:spcPts val="0"/>
              </a:spcAft>
              <a:buClr>
                <a:schemeClr val="lt2"/>
              </a:buClr>
              <a:buSzPts val="3000"/>
              <a:buNone/>
              <a:defRPr sz="3000">
                <a:solidFill>
                  <a:schemeClr val="lt2"/>
                </a:solidFill>
              </a:defRPr>
            </a:lvl5pPr>
            <a:lvl6pPr lvl="5" algn="r">
              <a:lnSpc>
                <a:spcPct val="100000"/>
              </a:lnSpc>
              <a:spcBef>
                <a:spcPts val="0"/>
              </a:spcBef>
              <a:spcAft>
                <a:spcPts val="0"/>
              </a:spcAft>
              <a:buClr>
                <a:schemeClr val="lt2"/>
              </a:buClr>
              <a:buSzPts val="3000"/>
              <a:buNone/>
              <a:defRPr sz="3000">
                <a:solidFill>
                  <a:schemeClr val="lt2"/>
                </a:solidFill>
              </a:defRPr>
            </a:lvl6pPr>
            <a:lvl7pPr lvl="6" algn="r">
              <a:lnSpc>
                <a:spcPct val="100000"/>
              </a:lnSpc>
              <a:spcBef>
                <a:spcPts val="0"/>
              </a:spcBef>
              <a:spcAft>
                <a:spcPts val="0"/>
              </a:spcAft>
              <a:buClr>
                <a:schemeClr val="lt2"/>
              </a:buClr>
              <a:buSzPts val="3000"/>
              <a:buNone/>
              <a:defRPr sz="3000">
                <a:solidFill>
                  <a:schemeClr val="lt2"/>
                </a:solidFill>
              </a:defRPr>
            </a:lvl7pPr>
            <a:lvl8pPr lvl="7" algn="r">
              <a:lnSpc>
                <a:spcPct val="100000"/>
              </a:lnSpc>
              <a:spcBef>
                <a:spcPts val="0"/>
              </a:spcBef>
              <a:spcAft>
                <a:spcPts val="0"/>
              </a:spcAft>
              <a:buClr>
                <a:schemeClr val="lt2"/>
              </a:buClr>
              <a:buSzPts val="3000"/>
              <a:buNone/>
              <a:defRPr sz="3000">
                <a:solidFill>
                  <a:schemeClr val="lt2"/>
                </a:solidFill>
              </a:defRPr>
            </a:lvl8pPr>
            <a:lvl9pPr lvl="8" algn="r">
              <a:lnSpc>
                <a:spcPct val="100000"/>
              </a:lnSpc>
              <a:spcBef>
                <a:spcPts val="0"/>
              </a:spcBef>
              <a:spcAft>
                <a:spcPts val="0"/>
              </a:spcAft>
              <a:buClr>
                <a:schemeClr val="lt2"/>
              </a:buClr>
              <a:buSzPts val="3000"/>
              <a:buNone/>
              <a:defRPr sz="3000">
                <a:solidFill>
                  <a:schemeClr val="lt2"/>
                </a:solidFill>
              </a:defRPr>
            </a:lvl9pPr>
          </a:lstStyle>
          <a:p>
            <a:endParaRPr/>
          </a:p>
        </p:txBody>
      </p:sp>
      <p:sp>
        <p:nvSpPr>
          <p:cNvPr id="41" name="Google Shape;41;p48"/>
          <p:cNvSpPr txBox="1">
            <a:spLocks noGrp="1"/>
          </p:cNvSpPr>
          <p:nvPr>
            <p:ph type="subTitle" idx="1"/>
          </p:nvPr>
        </p:nvSpPr>
        <p:spPr>
          <a:xfrm>
            <a:off x="801464" y="2273533"/>
            <a:ext cx="2552100" cy="7296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Clr>
                <a:schemeClr val="lt2"/>
              </a:buClr>
              <a:buSzPts val="1400"/>
              <a:buNone/>
              <a:defRPr sz="1600">
                <a:solidFill>
                  <a:schemeClr val="dk1"/>
                </a:solidFill>
              </a:defRPr>
            </a:lvl1pPr>
            <a:lvl2pPr lvl="1" algn="r">
              <a:lnSpc>
                <a:spcPct val="100000"/>
              </a:lnSpc>
              <a:spcBef>
                <a:spcPts val="0"/>
              </a:spcBef>
              <a:spcAft>
                <a:spcPts val="0"/>
              </a:spcAft>
              <a:buClr>
                <a:schemeClr val="lt2"/>
              </a:buClr>
              <a:buSzPts val="1400"/>
              <a:buNone/>
              <a:defRPr>
                <a:solidFill>
                  <a:schemeClr val="lt2"/>
                </a:solidFill>
              </a:defRPr>
            </a:lvl2pPr>
            <a:lvl3pPr lvl="2" algn="r">
              <a:lnSpc>
                <a:spcPct val="100000"/>
              </a:lnSpc>
              <a:spcBef>
                <a:spcPts val="0"/>
              </a:spcBef>
              <a:spcAft>
                <a:spcPts val="0"/>
              </a:spcAft>
              <a:buClr>
                <a:schemeClr val="lt2"/>
              </a:buClr>
              <a:buSzPts val="1400"/>
              <a:buNone/>
              <a:defRPr>
                <a:solidFill>
                  <a:schemeClr val="lt2"/>
                </a:solidFill>
              </a:defRPr>
            </a:lvl3pPr>
            <a:lvl4pPr lvl="3" algn="r">
              <a:lnSpc>
                <a:spcPct val="100000"/>
              </a:lnSpc>
              <a:spcBef>
                <a:spcPts val="0"/>
              </a:spcBef>
              <a:spcAft>
                <a:spcPts val="0"/>
              </a:spcAft>
              <a:buClr>
                <a:schemeClr val="lt2"/>
              </a:buClr>
              <a:buSzPts val="1400"/>
              <a:buNone/>
              <a:defRPr>
                <a:solidFill>
                  <a:schemeClr val="lt2"/>
                </a:solidFill>
              </a:defRPr>
            </a:lvl4pPr>
            <a:lvl5pPr lvl="4" algn="r">
              <a:lnSpc>
                <a:spcPct val="100000"/>
              </a:lnSpc>
              <a:spcBef>
                <a:spcPts val="0"/>
              </a:spcBef>
              <a:spcAft>
                <a:spcPts val="0"/>
              </a:spcAft>
              <a:buClr>
                <a:schemeClr val="lt2"/>
              </a:buClr>
              <a:buSzPts val="1400"/>
              <a:buNone/>
              <a:defRPr>
                <a:solidFill>
                  <a:schemeClr val="lt2"/>
                </a:solidFill>
              </a:defRPr>
            </a:lvl5pPr>
            <a:lvl6pPr lvl="5" algn="r">
              <a:lnSpc>
                <a:spcPct val="100000"/>
              </a:lnSpc>
              <a:spcBef>
                <a:spcPts val="0"/>
              </a:spcBef>
              <a:spcAft>
                <a:spcPts val="0"/>
              </a:spcAft>
              <a:buClr>
                <a:schemeClr val="lt2"/>
              </a:buClr>
              <a:buSzPts val="1400"/>
              <a:buNone/>
              <a:defRPr>
                <a:solidFill>
                  <a:schemeClr val="lt2"/>
                </a:solidFill>
              </a:defRPr>
            </a:lvl6pPr>
            <a:lvl7pPr lvl="6" algn="r">
              <a:lnSpc>
                <a:spcPct val="100000"/>
              </a:lnSpc>
              <a:spcBef>
                <a:spcPts val="0"/>
              </a:spcBef>
              <a:spcAft>
                <a:spcPts val="0"/>
              </a:spcAft>
              <a:buClr>
                <a:schemeClr val="lt2"/>
              </a:buClr>
              <a:buSzPts val="1400"/>
              <a:buNone/>
              <a:defRPr>
                <a:solidFill>
                  <a:schemeClr val="lt2"/>
                </a:solidFill>
              </a:defRPr>
            </a:lvl7pPr>
            <a:lvl8pPr lvl="7" algn="r">
              <a:lnSpc>
                <a:spcPct val="100000"/>
              </a:lnSpc>
              <a:spcBef>
                <a:spcPts val="0"/>
              </a:spcBef>
              <a:spcAft>
                <a:spcPts val="0"/>
              </a:spcAft>
              <a:buClr>
                <a:schemeClr val="lt2"/>
              </a:buClr>
              <a:buSzPts val="1400"/>
              <a:buNone/>
              <a:defRPr>
                <a:solidFill>
                  <a:schemeClr val="lt2"/>
                </a:solidFill>
              </a:defRPr>
            </a:lvl8pPr>
            <a:lvl9pPr lvl="8" algn="r">
              <a:lnSpc>
                <a:spcPct val="100000"/>
              </a:lnSpc>
              <a:spcBef>
                <a:spcPts val="0"/>
              </a:spcBef>
              <a:spcAft>
                <a:spcPts val="0"/>
              </a:spcAft>
              <a:buClr>
                <a:schemeClr val="lt2"/>
              </a:buClr>
              <a:buSzPts val="1400"/>
              <a:buNone/>
              <a:defRPr>
                <a:solidFill>
                  <a:schemeClr val="lt2"/>
                </a:solidFill>
              </a:defRPr>
            </a:lvl9pPr>
          </a:lstStyle>
          <a:p>
            <a:endParaRPr/>
          </a:p>
        </p:txBody>
      </p:sp>
      <p:sp>
        <p:nvSpPr>
          <p:cNvPr id="42" name="Google Shape;42;p48"/>
          <p:cNvSpPr txBox="1">
            <a:spLocks noGrp="1"/>
          </p:cNvSpPr>
          <p:nvPr>
            <p:ph type="title" idx="3"/>
          </p:nvPr>
        </p:nvSpPr>
        <p:spPr>
          <a:xfrm>
            <a:off x="5790528" y="1545075"/>
            <a:ext cx="2552100" cy="7296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lt2"/>
              </a:buClr>
              <a:buSzPts val="2400"/>
              <a:buNone/>
              <a:defRPr sz="2800">
                <a:solidFill>
                  <a:schemeClr val="dk1"/>
                </a:solidFill>
              </a:defRPr>
            </a:lvl1pPr>
            <a:lvl2pPr lvl="1" algn="l">
              <a:lnSpc>
                <a:spcPct val="100000"/>
              </a:lnSpc>
              <a:spcBef>
                <a:spcPts val="0"/>
              </a:spcBef>
              <a:spcAft>
                <a:spcPts val="0"/>
              </a:spcAft>
              <a:buClr>
                <a:schemeClr val="lt2"/>
              </a:buClr>
              <a:buSzPts val="2400"/>
              <a:buNone/>
              <a:defRPr sz="2400">
                <a:solidFill>
                  <a:schemeClr val="lt2"/>
                </a:solidFill>
              </a:defRPr>
            </a:lvl2pPr>
            <a:lvl3pPr lvl="2" algn="l">
              <a:lnSpc>
                <a:spcPct val="100000"/>
              </a:lnSpc>
              <a:spcBef>
                <a:spcPts val="0"/>
              </a:spcBef>
              <a:spcAft>
                <a:spcPts val="0"/>
              </a:spcAft>
              <a:buClr>
                <a:schemeClr val="lt2"/>
              </a:buClr>
              <a:buSzPts val="2400"/>
              <a:buNone/>
              <a:defRPr sz="2400">
                <a:solidFill>
                  <a:schemeClr val="lt2"/>
                </a:solidFill>
              </a:defRPr>
            </a:lvl3pPr>
            <a:lvl4pPr lvl="3" algn="l">
              <a:lnSpc>
                <a:spcPct val="100000"/>
              </a:lnSpc>
              <a:spcBef>
                <a:spcPts val="0"/>
              </a:spcBef>
              <a:spcAft>
                <a:spcPts val="0"/>
              </a:spcAft>
              <a:buClr>
                <a:schemeClr val="lt2"/>
              </a:buClr>
              <a:buSzPts val="2400"/>
              <a:buNone/>
              <a:defRPr sz="2400">
                <a:solidFill>
                  <a:schemeClr val="lt2"/>
                </a:solidFill>
              </a:defRPr>
            </a:lvl4pPr>
            <a:lvl5pPr lvl="4" algn="l">
              <a:lnSpc>
                <a:spcPct val="100000"/>
              </a:lnSpc>
              <a:spcBef>
                <a:spcPts val="0"/>
              </a:spcBef>
              <a:spcAft>
                <a:spcPts val="0"/>
              </a:spcAft>
              <a:buClr>
                <a:schemeClr val="lt2"/>
              </a:buClr>
              <a:buSzPts val="2400"/>
              <a:buNone/>
              <a:defRPr sz="2400">
                <a:solidFill>
                  <a:schemeClr val="lt2"/>
                </a:solidFill>
              </a:defRPr>
            </a:lvl5pPr>
            <a:lvl6pPr lvl="5" algn="l">
              <a:lnSpc>
                <a:spcPct val="100000"/>
              </a:lnSpc>
              <a:spcBef>
                <a:spcPts val="0"/>
              </a:spcBef>
              <a:spcAft>
                <a:spcPts val="0"/>
              </a:spcAft>
              <a:buClr>
                <a:schemeClr val="lt2"/>
              </a:buClr>
              <a:buSzPts val="2400"/>
              <a:buNone/>
              <a:defRPr sz="2400">
                <a:solidFill>
                  <a:schemeClr val="lt2"/>
                </a:solidFill>
              </a:defRPr>
            </a:lvl6pPr>
            <a:lvl7pPr lvl="6" algn="l">
              <a:lnSpc>
                <a:spcPct val="100000"/>
              </a:lnSpc>
              <a:spcBef>
                <a:spcPts val="0"/>
              </a:spcBef>
              <a:spcAft>
                <a:spcPts val="0"/>
              </a:spcAft>
              <a:buClr>
                <a:schemeClr val="lt2"/>
              </a:buClr>
              <a:buSzPts val="2400"/>
              <a:buNone/>
              <a:defRPr sz="2400">
                <a:solidFill>
                  <a:schemeClr val="lt2"/>
                </a:solidFill>
              </a:defRPr>
            </a:lvl7pPr>
            <a:lvl8pPr lvl="7" algn="l">
              <a:lnSpc>
                <a:spcPct val="100000"/>
              </a:lnSpc>
              <a:spcBef>
                <a:spcPts val="0"/>
              </a:spcBef>
              <a:spcAft>
                <a:spcPts val="0"/>
              </a:spcAft>
              <a:buClr>
                <a:schemeClr val="lt2"/>
              </a:buClr>
              <a:buSzPts val="2400"/>
              <a:buNone/>
              <a:defRPr sz="2400">
                <a:solidFill>
                  <a:schemeClr val="lt2"/>
                </a:solidFill>
              </a:defRPr>
            </a:lvl8pPr>
            <a:lvl9pPr lvl="8" algn="l">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43" name="Google Shape;43;p48"/>
          <p:cNvSpPr txBox="1">
            <a:spLocks noGrp="1"/>
          </p:cNvSpPr>
          <p:nvPr>
            <p:ph type="title" idx="4"/>
          </p:nvPr>
        </p:nvSpPr>
        <p:spPr>
          <a:xfrm>
            <a:off x="4668023" y="1650975"/>
            <a:ext cx="9303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2"/>
              </a:buClr>
              <a:buSzPts val="3000"/>
              <a:buNone/>
              <a:defRPr>
                <a:solidFill>
                  <a:schemeClr val="dk2"/>
                </a:solidFill>
              </a:defRPr>
            </a:lvl1pPr>
            <a:lvl2pPr lvl="1" algn="l">
              <a:lnSpc>
                <a:spcPct val="100000"/>
              </a:lnSpc>
              <a:spcBef>
                <a:spcPts val="0"/>
              </a:spcBef>
              <a:spcAft>
                <a:spcPts val="0"/>
              </a:spcAft>
              <a:buClr>
                <a:schemeClr val="lt2"/>
              </a:buClr>
              <a:buSzPts val="3000"/>
              <a:buNone/>
              <a:defRPr sz="3000">
                <a:solidFill>
                  <a:schemeClr val="lt2"/>
                </a:solidFill>
              </a:defRPr>
            </a:lvl2pPr>
            <a:lvl3pPr lvl="2" algn="l">
              <a:lnSpc>
                <a:spcPct val="100000"/>
              </a:lnSpc>
              <a:spcBef>
                <a:spcPts val="0"/>
              </a:spcBef>
              <a:spcAft>
                <a:spcPts val="0"/>
              </a:spcAft>
              <a:buClr>
                <a:schemeClr val="lt2"/>
              </a:buClr>
              <a:buSzPts val="3000"/>
              <a:buNone/>
              <a:defRPr sz="3000">
                <a:solidFill>
                  <a:schemeClr val="lt2"/>
                </a:solidFill>
              </a:defRPr>
            </a:lvl3pPr>
            <a:lvl4pPr lvl="3" algn="l">
              <a:lnSpc>
                <a:spcPct val="100000"/>
              </a:lnSpc>
              <a:spcBef>
                <a:spcPts val="0"/>
              </a:spcBef>
              <a:spcAft>
                <a:spcPts val="0"/>
              </a:spcAft>
              <a:buClr>
                <a:schemeClr val="lt2"/>
              </a:buClr>
              <a:buSzPts val="3000"/>
              <a:buNone/>
              <a:defRPr sz="3000">
                <a:solidFill>
                  <a:schemeClr val="lt2"/>
                </a:solidFill>
              </a:defRPr>
            </a:lvl4pPr>
            <a:lvl5pPr lvl="4" algn="l">
              <a:lnSpc>
                <a:spcPct val="100000"/>
              </a:lnSpc>
              <a:spcBef>
                <a:spcPts val="0"/>
              </a:spcBef>
              <a:spcAft>
                <a:spcPts val="0"/>
              </a:spcAft>
              <a:buClr>
                <a:schemeClr val="lt2"/>
              </a:buClr>
              <a:buSzPts val="3000"/>
              <a:buNone/>
              <a:defRPr sz="3000">
                <a:solidFill>
                  <a:schemeClr val="lt2"/>
                </a:solidFill>
              </a:defRPr>
            </a:lvl5pPr>
            <a:lvl6pPr lvl="5" algn="l">
              <a:lnSpc>
                <a:spcPct val="100000"/>
              </a:lnSpc>
              <a:spcBef>
                <a:spcPts val="0"/>
              </a:spcBef>
              <a:spcAft>
                <a:spcPts val="0"/>
              </a:spcAft>
              <a:buClr>
                <a:schemeClr val="lt2"/>
              </a:buClr>
              <a:buSzPts val="3000"/>
              <a:buNone/>
              <a:defRPr sz="3000">
                <a:solidFill>
                  <a:schemeClr val="lt2"/>
                </a:solidFill>
              </a:defRPr>
            </a:lvl6pPr>
            <a:lvl7pPr lvl="6" algn="l">
              <a:lnSpc>
                <a:spcPct val="100000"/>
              </a:lnSpc>
              <a:spcBef>
                <a:spcPts val="0"/>
              </a:spcBef>
              <a:spcAft>
                <a:spcPts val="0"/>
              </a:spcAft>
              <a:buClr>
                <a:schemeClr val="lt2"/>
              </a:buClr>
              <a:buSzPts val="3000"/>
              <a:buNone/>
              <a:defRPr sz="3000">
                <a:solidFill>
                  <a:schemeClr val="lt2"/>
                </a:solidFill>
              </a:defRPr>
            </a:lvl7pPr>
            <a:lvl8pPr lvl="7" algn="l">
              <a:lnSpc>
                <a:spcPct val="100000"/>
              </a:lnSpc>
              <a:spcBef>
                <a:spcPts val="0"/>
              </a:spcBef>
              <a:spcAft>
                <a:spcPts val="0"/>
              </a:spcAft>
              <a:buClr>
                <a:schemeClr val="lt2"/>
              </a:buClr>
              <a:buSzPts val="3000"/>
              <a:buNone/>
              <a:defRPr sz="3000">
                <a:solidFill>
                  <a:schemeClr val="lt2"/>
                </a:solidFill>
              </a:defRPr>
            </a:lvl8pPr>
            <a:lvl9pPr lvl="8" algn="l">
              <a:lnSpc>
                <a:spcPct val="100000"/>
              </a:lnSpc>
              <a:spcBef>
                <a:spcPts val="0"/>
              </a:spcBef>
              <a:spcAft>
                <a:spcPts val="0"/>
              </a:spcAft>
              <a:buClr>
                <a:schemeClr val="lt2"/>
              </a:buClr>
              <a:buSzPts val="3000"/>
              <a:buNone/>
              <a:defRPr sz="3000">
                <a:solidFill>
                  <a:schemeClr val="lt2"/>
                </a:solidFill>
              </a:defRPr>
            </a:lvl9pPr>
          </a:lstStyle>
          <a:p>
            <a:endParaRPr/>
          </a:p>
        </p:txBody>
      </p:sp>
      <p:sp>
        <p:nvSpPr>
          <p:cNvPr id="44" name="Google Shape;44;p48"/>
          <p:cNvSpPr txBox="1">
            <a:spLocks noGrp="1"/>
          </p:cNvSpPr>
          <p:nvPr>
            <p:ph type="subTitle" idx="5"/>
          </p:nvPr>
        </p:nvSpPr>
        <p:spPr>
          <a:xfrm>
            <a:off x="5790526" y="2273533"/>
            <a:ext cx="2553300" cy="729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2"/>
              </a:buClr>
              <a:buSzPts val="1400"/>
              <a:buNone/>
              <a:defRPr sz="1600">
                <a:solidFill>
                  <a:schemeClr val="dk1"/>
                </a:solidFill>
              </a:defRPr>
            </a:lvl1pPr>
            <a:lvl2pPr lvl="1" algn="l">
              <a:lnSpc>
                <a:spcPct val="100000"/>
              </a:lnSpc>
              <a:spcBef>
                <a:spcPts val="0"/>
              </a:spcBef>
              <a:spcAft>
                <a:spcPts val="0"/>
              </a:spcAft>
              <a:buClr>
                <a:schemeClr val="lt2"/>
              </a:buClr>
              <a:buSzPts val="1400"/>
              <a:buNone/>
              <a:defRPr>
                <a:solidFill>
                  <a:schemeClr val="lt2"/>
                </a:solidFill>
              </a:defRPr>
            </a:lvl2pPr>
            <a:lvl3pPr lvl="2" algn="l">
              <a:lnSpc>
                <a:spcPct val="100000"/>
              </a:lnSpc>
              <a:spcBef>
                <a:spcPts val="0"/>
              </a:spcBef>
              <a:spcAft>
                <a:spcPts val="0"/>
              </a:spcAft>
              <a:buClr>
                <a:schemeClr val="lt2"/>
              </a:buClr>
              <a:buSzPts val="1400"/>
              <a:buNone/>
              <a:defRPr>
                <a:solidFill>
                  <a:schemeClr val="lt2"/>
                </a:solidFill>
              </a:defRPr>
            </a:lvl3pPr>
            <a:lvl4pPr lvl="3" algn="l">
              <a:lnSpc>
                <a:spcPct val="100000"/>
              </a:lnSpc>
              <a:spcBef>
                <a:spcPts val="0"/>
              </a:spcBef>
              <a:spcAft>
                <a:spcPts val="0"/>
              </a:spcAft>
              <a:buClr>
                <a:schemeClr val="lt2"/>
              </a:buClr>
              <a:buSzPts val="1400"/>
              <a:buNone/>
              <a:defRPr>
                <a:solidFill>
                  <a:schemeClr val="lt2"/>
                </a:solidFill>
              </a:defRPr>
            </a:lvl4pPr>
            <a:lvl5pPr lvl="4" algn="l">
              <a:lnSpc>
                <a:spcPct val="100000"/>
              </a:lnSpc>
              <a:spcBef>
                <a:spcPts val="0"/>
              </a:spcBef>
              <a:spcAft>
                <a:spcPts val="0"/>
              </a:spcAft>
              <a:buClr>
                <a:schemeClr val="lt2"/>
              </a:buClr>
              <a:buSzPts val="1400"/>
              <a:buNone/>
              <a:defRPr>
                <a:solidFill>
                  <a:schemeClr val="lt2"/>
                </a:solidFill>
              </a:defRPr>
            </a:lvl5pPr>
            <a:lvl6pPr lvl="5" algn="l">
              <a:lnSpc>
                <a:spcPct val="100000"/>
              </a:lnSpc>
              <a:spcBef>
                <a:spcPts val="0"/>
              </a:spcBef>
              <a:spcAft>
                <a:spcPts val="0"/>
              </a:spcAft>
              <a:buClr>
                <a:schemeClr val="lt2"/>
              </a:buClr>
              <a:buSzPts val="1400"/>
              <a:buNone/>
              <a:defRPr>
                <a:solidFill>
                  <a:schemeClr val="lt2"/>
                </a:solidFill>
              </a:defRPr>
            </a:lvl6pPr>
            <a:lvl7pPr lvl="6" algn="l">
              <a:lnSpc>
                <a:spcPct val="100000"/>
              </a:lnSpc>
              <a:spcBef>
                <a:spcPts val="0"/>
              </a:spcBef>
              <a:spcAft>
                <a:spcPts val="0"/>
              </a:spcAft>
              <a:buClr>
                <a:schemeClr val="lt2"/>
              </a:buClr>
              <a:buSzPts val="1400"/>
              <a:buNone/>
              <a:defRPr>
                <a:solidFill>
                  <a:schemeClr val="lt2"/>
                </a:solidFill>
              </a:defRPr>
            </a:lvl7pPr>
            <a:lvl8pPr lvl="7" algn="l">
              <a:lnSpc>
                <a:spcPct val="100000"/>
              </a:lnSpc>
              <a:spcBef>
                <a:spcPts val="0"/>
              </a:spcBef>
              <a:spcAft>
                <a:spcPts val="0"/>
              </a:spcAft>
              <a:buClr>
                <a:schemeClr val="lt2"/>
              </a:buClr>
              <a:buSzPts val="1400"/>
              <a:buNone/>
              <a:defRPr>
                <a:solidFill>
                  <a:schemeClr val="lt2"/>
                </a:solidFill>
              </a:defRPr>
            </a:lvl8pPr>
            <a:lvl9pPr lvl="8" algn="l">
              <a:lnSpc>
                <a:spcPct val="100000"/>
              </a:lnSpc>
              <a:spcBef>
                <a:spcPts val="0"/>
              </a:spcBef>
              <a:spcAft>
                <a:spcPts val="0"/>
              </a:spcAft>
              <a:buClr>
                <a:schemeClr val="lt2"/>
              </a:buClr>
              <a:buSzPts val="1400"/>
              <a:buNone/>
              <a:defRPr>
                <a:solidFill>
                  <a:schemeClr val="lt2"/>
                </a:solidFill>
              </a:defRPr>
            </a:lvl9pPr>
          </a:lstStyle>
          <a:p>
            <a:endParaRPr/>
          </a:p>
        </p:txBody>
      </p:sp>
      <p:sp>
        <p:nvSpPr>
          <p:cNvPr id="45" name="Google Shape;45;p48"/>
          <p:cNvSpPr txBox="1">
            <a:spLocks noGrp="1"/>
          </p:cNvSpPr>
          <p:nvPr>
            <p:ph type="title" idx="6"/>
          </p:nvPr>
        </p:nvSpPr>
        <p:spPr>
          <a:xfrm>
            <a:off x="800175" y="3240419"/>
            <a:ext cx="2553300" cy="728700"/>
          </a:xfrm>
          <a:prstGeom prst="rect">
            <a:avLst/>
          </a:prstGeom>
          <a:noFill/>
          <a:ln>
            <a:noFill/>
          </a:ln>
        </p:spPr>
        <p:txBody>
          <a:bodyPr spcFirstLastPara="1" wrap="square" lIns="91425" tIns="91425" rIns="91425" bIns="91425" anchor="ctr" anchorCtr="0">
            <a:noAutofit/>
          </a:bodyPr>
          <a:lstStyle>
            <a:lvl1pPr lvl="0" algn="r">
              <a:lnSpc>
                <a:spcPct val="90000"/>
              </a:lnSpc>
              <a:spcBef>
                <a:spcPts val="0"/>
              </a:spcBef>
              <a:spcAft>
                <a:spcPts val="0"/>
              </a:spcAft>
              <a:buClr>
                <a:schemeClr val="lt2"/>
              </a:buClr>
              <a:buSzPts val="2400"/>
              <a:buNone/>
              <a:defRPr sz="2800">
                <a:solidFill>
                  <a:schemeClr val="dk1"/>
                </a:solidFill>
              </a:defRPr>
            </a:lvl1pPr>
            <a:lvl2pPr lvl="1" algn="r">
              <a:lnSpc>
                <a:spcPct val="100000"/>
              </a:lnSpc>
              <a:spcBef>
                <a:spcPts val="0"/>
              </a:spcBef>
              <a:spcAft>
                <a:spcPts val="0"/>
              </a:spcAft>
              <a:buClr>
                <a:schemeClr val="lt2"/>
              </a:buClr>
              <a:buSzPts val="2400"/>
              <a:buNone/>
              <a:defRPr sz="2400">
                <a:solidFill>
                  <a:schemeClr val="lt2"/>
                </a:solidFill>
              </a:defRPr>
            </a:lvl2pPr>
            <a:lvl3pPr lvl="2" algn="r">
              <a:lnSpc>
                <a:spcPct val="100000"/>
              </a:lnSpc>
              <a:spcBef>
                <a:spcPts val="0"/>
              </a:spcBef>
              <a:spcAft>
                <a:spcPts val="0"/>
              </a:spcAft>
              <a:buClr>
                <a:schemeClr val="lt2"/>
              </a:buClr>
              <a:buSzPts val="2400"/>
              <a:buNone/>
              <a:defRPr sz="2400">
                <a:solidFill>
                  <a:schemeClr val="lt2"/>
                </a:solidFill>
              </a:defRPr>
            </a:lvl3pPr>
            <a:lvl4pPr lvl="3" algn="r">
              <a:lnSpc>
                <a:spcPct val="100000"/>
              </a:lnSpc>
              <a:spcBef>
                <a:spcPts val="0"/>
              </a:spcBef>
              <a:spcAft>
                <a:spcPts val="0"/>
              </a:spcAft>
              <a:buClr>
                <a:schemeClr val="lt2"/>
              </a:buClr>
              <a:buSzPts val="2400"/>
              <a:buNone/>
              <a:defRPr sz="2400">
                <a:solidFill>
                  <a:schemeClr val="lt2"/>
                </a:solidFill>
              </a:defRPr>
            </a:lvl4pPr>
            <a:lvl5pPr lvl="4" algn="r">
              <a:lnSpc>
                <a:spcPct val="100000"/>
              </a:lnSpc>
              <a:spcBef>
                <a:spcPts val="0"/>
              </a:spcBef>
              <a:spcAft>
                <a:spcPts val="0"/>
              </a:spcAft>
              <a:buClr>
                <a:schemeClr val="lt2"/>
              </a:buClr>
              <a:buSzPts val="2400"/>
              <a:buNone/>
              <a:defRPr sz="2400">
                <a:solidFill>
                  <a:schemeClr val="lt2"/>
                </a:solidFill>
              </a:defRPr>
            </a:lvl5pPr>
            <a:lvl6pPr lvl="5" algn="r">
              <a:lnSpc>
                <a:spcPct val="100000"/>
              </a:lnSpc>
              <a:spcBef>
                <a:spcPts val="0"/>
              </a:spcBef>
              <a:spcAft>
                <a:spcPts val="0"/>
              </a:spcAft>
              <a:buClr>
                <a:schemeClr val="lt2"/>
              </a:buClr>
              <a:buSzPts val="2400"/>
              <a:buNone/>
              <a:defRPr sz="2400">
                <a:solidFill>
                  <a:schemeClr val="lt2"/>
                </a:solidFill>
              </a:defRPr>
            </a:lvl6pPr>
            <a:lvl7pPr lvl="6" algn="r">
              <a:lnSpc>
                <a:spcPct val="100000"/>
              </a:lnSpc>
              <a:spcBef>
                <a:spcPts val="0"/>
              </a:spcBef>
              <a:spcAft>
                <a:spcPts val="0"/>
              </a:spcAft>
              <a:buClr>
                <a:schemeClr val="lt2"/>
              </a:buClr>
              <a:buSzPts val="2400"/>
              <a:buNone/>
              <a:defRPr sz="2400">
                <a:solidFill>
                  <a:schemeClr val="lt2"/>
                </a:solidFill>
              </a:defRPr>
            </a:lvl7pPr>
            <a:lvl8pPr lvl="7" algn="r">
              <a:lnSpc>
                <a:spcPct val="100000"/>
              </a:lnSpc>
              <a:spcBef>
                <a:spcPts val="0"/>
              </a:spcBef>
              <a:spcAft>
                <a:spcPts val="0"/>
              </a:spcAft>
              <a:buClr>
                <a:schemeClr val="lt2"/>
              </a:buClr>
              <a:buSzPts val="2400"/>
              <a:buNone/>
              <a:defRPr sz="2400">
                <a:solidFill>
                  <a:schemeClr val="lt2"/>
                </a:solidFill>
              </a:defRPr>
            </a:lvl8pPr>
            <a:lvl9pPr lvl="8" algn="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46" name="Google Shape;46;p48"/>
          <p:cNvSpPr txBox="1">
            <a:spLocks noGrp="1"/>
          </p:cNvSpPr>
          <p:nvPr>
            <p:ph type="title" idx="7"/>
          </p:nvPr>
        </p:nvSpPr>
        <p:spPr>
          <a:xfrm>
            <a:off x="3545677" y="3365475"/>
            <a:ext cx="9303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2"/>
              </a:buClr>
              <a:buSzPts val="3000"/>
              <a:buNone/>
              <a:defRPr>
                <a:solidFill>
                  <a:schemeClr val="dk2"/>
                </a:solidFill>
              </a:defRPr>
            </a:lvl1pPr>
            <a:lvl2pPr lvl="1" algn="r">
              <a:lnSpc>
                <a:spcPct val="100000"/>
              </a:lnSpc>
              <a:spcBef>
                <a:spcPts val="0"/>
              </a:spcBef>
              <a:spcAft>
                <a:spcPts val="0"/>
              </a:spcAft>
              <a:buClr>
                <a:schemeClr val="lt2"/>
              </a:buClr>
              <a:buSzPts val="3000"/>
              <a:buNone/>
              <a:defRPr sz="3000">
                <a:solidFill>
                  <a:schemeClr val="lt2"/>
                </a:solidFill>
              </a:defRPr>
            </a:lvl2pPr>
            <a:lvl3pPr lvl="2" algn="r">
              <a:lnSpc>
                <a:spcPct val="100000"/>
              </a:lnSpc>
              <a:spcBef>
                <a:spcPts val="0"/>
              </a:spcBef>
              <a:spcAft>
                <a:spcPts val="0"/>
              </a:spcAft>
              <a:buClr>
                <a:schemeClr val="lt2"/>
              </a:buClr>
              <a:buSzPts val="3000"/>
              <a:buNone/>
              <a:defRPr sz="3000">
                <a:solidFill>
                  <a:schemeClr val="lt2"/>
                </a:solidFill>
              </a:defRPr>
            </a:lvl3pPr>
            <a:lvl4pPr lvl="3" algn="r">
              <a:lnSpc>
                <a:spcPct val="100000"/>
              </a:lnSpc>
              <a:spcBef>
                <a:spcPts val="0"/>
              </a:spcBef>
              <a:spcAft>
                <a:spcPts val="0"/>
              </a:spcAft>
              <a:buClr>
                <a:schemeClr val="lt2"/>
              </a:buClr>
              <a:buSzPts val="3000"/>
              <a:buNone/>
              <a:defRPr sz="3000">
                <a:solidFill>
                  <a:schemeClr val="lt2"/>
                </a:solidFill>
              </a:defRPr>
            </a:lvl4pPr>
            <a:lvl5pPr lvl="4" algn="r">
              <a:lnSpc>
                <a:spcPct val="100000"/>
              </a:lnSpc>
              <a:spcBef>
                <a:spcPts val="0"/>
              </a:spcBef>
              <a:spcAft>
                <a:spcPts val="0"/>
              </a:spcAft>
              <a:buClr>
                <a:schemeClr val="lt2"/>
              </a:buClr>
              <a:buSzPts val="3000"/>
              <a:buNone/>
              <a:defRPr sz="3000">
                <a:solidFill>
                  <a:schemeClr val="lt2"/>
                </a:solidFill>
              </a:defRPr>
            </a:lvl5pPr>
            <a:lvl6pPr lvl="5" algn="r">
              <a:lnSpc>
                <a:spcPct val="100000"/>
              </a:lnSpc>
              <a:spcBef>
                <a:spcPts val="0"/>
              </a:spcBef>
              <a:spcAft>
                <a:spcPts val="0"/>
              </a:spcAft>
              <a:buClr>
                <a:schemeClr val="lt2"/>
              </a:buClr>
              <a:buSzPts val="3000"/>
              <a:buNone/>
              <a:defRPr sz="3000">
                <a:solidFill>
                  <a:schemeClr val="lt2"/>
                </a:solidFill>
              </a:defRPr>
            </a:lvl6pPr>
            <a:lvl7pPr lvl="6" algn="r">
              <a:lnSpc>
                <a:spcPct val="100000"/>
              </a:lnSpc>
              <a:spcBef>
                <a:spcPts val="0"/>
              </a:spcBef>
              <a:spcAft>
                <a:spcPts val="0"/>
              </a:spcAft>
              <a:buClr>
                <a:schemeClr val="lt2"/>
              </a:buClr>
              <a:buSzPts val="3000"/>
              <a:buNone/>
              <a:defRPr sz="3000">
                <a:solidFill>
                  <a:schemeClr val="lt2"/>
                </a:solidFill>
              </a:defRPr>
            </a:lvl7pPr>
            <a:lvl8pPr lvl="7" algn="r">
              <a:lnSpc>
                <a:spcPct val="100000"/>
              </a:lnSpc>
              <a:spcBef>
                <a:spcPts val="0"/>
              </a:spcBef>
              <a:spcAft>
                <a:spcPts val="0"/>
              </a:spcAft>
              <a:buClr>
                <a:schemeClr val="lt2"/>
              </a:buClr>
              <a:buSzPts val="3000"/>
              <a:buNone/>
              <a:defRPr sz="3000">
                <a:solidFill>
                  <a:schemeClr val="lt2"/>
                </a:solidFill>
              </a:defRPr>
            </a:lvl8pPr>
            <a:lvl9pPr lvl="8" algn="r">
              <a:lnSpc>
                <a:spcPct val="100000"/>
              </a:lnSpc>
              <a:spcBef>
                <a:spcPts val="0"/>
              </a:spcBef>
              <a:spcAft>
                <a:spcPts val="0"/>
              </a:spcAft>
              <a:buClr>
                <a:schemeClr val="lt2"/>
              </a:buClr>
              <a:buSzPts val="3000"/>
              <a:buNone/>
              <a:defRPr sz="3000">
                <a:solidFill>
                  <a:schemeClr val="lt2"/>
                </a:solidFill>
              </a:defRPr>
            </a:lvl9pPr>
          </a:lstStyle>
          <a:p>
            <a:endParaRPr/>
          </a:p>
        </p:txBody>
      </p:sp>
      <p:sp>
        <p:nvSpPr>
          <p:cNvPr id="47" name="Google Shape;47;p48"/>
          <p:cNvSpPr txBox="1">
            <a:spLocks noGrp="1"/>
          </p:cNvSpPr>
          <p:nvPr>
            <p:ph type="subTitle" idx="8"/>
          </p:nvPr>
        </p:nvSpPr>
        <p:spPr>
          <a:xfrm>
            <a:off x="800176" y="3967108"/>
            <a:ext cx="2553300" cy="7296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Clr>
                <a:schemeClr val="lt2"/>
              </a:buClr>
              <a:buSzPts val="1400"/>
              <a:buNone/>
              <a:defRPr sz="1600">
                <a:solidFill>
                  <a:schemeClr val="dk1"/>
                </a:solidFill>
              </a:defRPr>
            </a:lvl1pPr>
            <a:lvl2pPr lvl="1" algn="r">
              <a:lnSpc>
                <a:spcPct val="100000"/>
              </a:lnSpc>
              <a:spcBef>
                <a:spcPts val="0"/>
              </a:spcBef>
              <a:spcAft>
                <a:spcPts val="0"/>
              </a:spcAft>
              <a:buClr>
                <a:schemeClr val="lt2"/>
              </a:buClr>
              <a:buSzPts val="1400"/>
              <a:buNone/>
              <a:defRPr>
                <a:solidFill>
                  <a:schemeClr val="lt2"/>
                </a:solidFill>
              </a:defRPr>
            </a:lvl2pPr>
            <a:lvl3pPr lvl="2" algn="r">
              <a:lnSpc>
                <a:spcPct val="100000"/>
              </a:lnSpc>
              <a:spcBef>
                <a:spcPts val="0"/>
              </a:spcBef>
              <a:spcAft>
                <a:spcPts val="0"/>
              </a:spcAft>
              <a:buClr>
                <a:schemeClr val="lt2"/>
              </a:buClr>
              <a:buSzPts val="1400"/>
              <a:buNone/>
              <a:defRPr>
                <a:solidFill>
                  <a:schemeClr val="lt2"/>
                </a:solidFill>
              </a:defRPr>
            </a:lvl3pPr>
            <a:lvl4pPr lvl="3" algn="r">
              <a:lnSpc>
                <a:spcPct val="100000"/>
              </a:lnSpc>
              <a:spcBef>
                <a:spcPts val="0"/>
              </a:spcBef>
              <a:spcAft>
                <a:spcPts val="0"/>
              </a:spcAft>
              <a:buClr>
                <a:schemeClr val="lt2"/>
              </a:buClr>
              <a:buSzPts val="1400"/>
              <a:buNone/>
              <a:defRPr>
                <a:solidFill>
                  <a:schemeClr val="lt2"/>
                </a:solidFill>
              </a:defRPr>
            </a:lvl4pPr>
            <a:lvl5pPr lvl="4" algn="r">
              <a:lnSpc>
                <a:spcPct val="100000"/>
              </a:lnSpc>
              <a:spcBef>
                <a:spcPts val="0"/>
              </a:spcBef>
              <a:spcAft>
                <a:spcPts val="0"/>
              </a:spcAft>
              <a:buClr>
                <a:schemeClr val="lt2"/>
              </a:buClr>
              <a:buSzPts val="1400"/>
              <a:buNone/>
              <a:defRPr>
                <a:solidFill>
                  <a:schemeClr val="lt2"/>
                </a:solidFill>
              </a:defRPr>
            </a:lvl5pPr>
            <a:lvl6pPr lvl="5" algn="r">
              <a:lnSpc>
                <a:spcPct val="100000"/>
              </a:lnSpc>
              <a:spcBef>
                <a:spcPts val="0"/>
              </a:spcBef>
              <a:spcAft>
                <a:spcPts val="0"/>
              </a:spcAft>
              <a:buClr>
                <a:schemeClr val="lt2"/>
              </a:buClr>
              <a:buSzPts val="1400"/>
              <a:buNone/>
              <a:defRPr>
                <a:solidFill>
                  <a:schemeClr val="lt2"/>
                </a:solidFill>
              </a:defRPr>
            </a:lvl6pPr>
            <a:lvl7pPr lvl="6" algn="r">
              <a:lnSpc>
                <a:spcPct val="100000"/>
              </a:lnSpc>
              <a:spcBef>
                <a:spcPts val="0"/>
              </a:spcBef>
              <a:spcAft>
                <a:spcPts val="0"/>
              </a:spcAft>
              <a:buClr>
                <a:schemeClr val="lt2"/>
              </a:buClr>
              <a:buSzPts val="1400"/>
              <a:buNone/>
              <a:defRPr>
                <a:solidFill>
                  <a:schemeClr val="lt2"/>
                </a:solidFill>
              </a:defRPr>
            </a:lvl7pPr>
            <a:lvl8pPr lvl="7" algn="r">
              <a:lnSpc>
                <a:spcPct val="100000"/>
              </a:lnSpc>
              <a:spcBef>
                <a:spcPts val="0"/>
              </a:spcBef>
              <a:spcAft>
                <a:spcPts val="0"/>
              </a:spcAft>
              <a:buClr>
                <a:schemeClr val="lt2"/>
              </a:buClr>
              <a:buSzPts val="1400"/>
              <a:buNone/>
              <a:defRPr>
                <a:solidFill>
                  <a:schemeClr val="lt2"/>
                </a:solidFill>
              </a:defRPr>
            </a:lvl8pPr>
            <a:lvl9pPr lvl="8" algn="r">
              <a:lnSpc>
                <a:spcPct val="100000"/>
              </a:lnSpc>
              <a:spcBef>
                <a:spcPts val="0"/>
              </a:spcBef>
              <a:spcAft>
                <a:spcPts val="0"/>
              </a:spcAft>
              <a:buClr>
                <a:schemeClr val="lt2"/>
              </a:buClr>
              <a:buSzPts val="1400"/>
              <a:buNone/>
              <a:defRPr>
                <a:solidFill>
                  <a:schemeClr val="lt2"/>
                </a:solidFill>
              </a:defRPr>
            </a:lvl9pPr>
          </a:lstStyle>
          <a:p>
            <a:endParaRPr/>
          </a:p>
        </p:txBody>
      </p:sp>
      <p:sp>
        <p:nvSpPr>
          <p:cNvPr id="48" name="Google Shape;48;p48"/>
          <p:cNvSpPr txBox="1">
            <a:spLocks noGrp="1"/>
          </p:cNvSpPr>
          <p:nvPr>
            <p:ph type="title" idx="9"/>
          </p:nvPr>
        </p:nvSpPr>
        <p:spPr>
          <a:xfrm>
            <a:off x="5790525" y="3240419"/>
            <a:ext cx="2553300" cy="7287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lt2"/>
              </a:buClr>
              <a:buSzPts val="2400"/>
              <a:buNone/>
              <a:defRPr sz="2800">
                <a:solidFill>
                  <a:schemeClr val="dk1"/>
                </a:solidFill>
              </a:defRPr>
            </a:lvl1pPr>
            <a:lvl2pPr lvl="1" algn="l">
              <a:lnSpc>
                <a:spcPct val="100000"/>
              </a:lnSpc>
              <a:spcBef>
                <a:spcPts val="0"/>
              </a:spcBef>
              <a:spcAft>
                <a:spcPts val="0"/>
              </a:spcAft>
              <a:buClr>
                <a:schemeClr val="lt2"/>
              </a:buClr>
              <a:buSzPts val="2400"/>
              <a:buNone/>
              <a:defRPr sz="2400">
                <a:solidFill>
                  <a:schemeClr val="lt2"/>
                </a:solidFill>
              </a:defRPr>
            </a:lvl2pPr>
            <a:lvl3pPr lvl="2" algn="l">
              <a:lnSpc>
                <a:spcPct val="100000"/>
              </a:lnSpc>
              <a:spcBef>
                <a:spcPts val="0"/>
              </a:spcBef>
              <a:spcAft>
                <a:spcPts val="0"/>
              </a:spcAft>
              <a:buClr>
                <a:schemeClr val="lt2"/>
              </a:buClr>
              <a:buSzPts val="2400"/>
              <a:buNone/>
              <a:defRPr sz="2400">
                <a:solidFill>
                  <a:schemeClr val="lt2"/>
                </a:solidFill>
              </a:defRPr>
            </a:lvl3pPr>
            <a:lvl4pPr lvl="3" algn="l">
              <a:lnSpc>
                <a:spcPct val="100000"/>
              </a:lnSpc>
              <a:spcBef>
                <a:spcPts val="0"/>
              </a:spcBef>
              <a:spcAft>
                <a:spcPts val="0"/>
              </a:spcAft>
              <a:buClr>
                <a:schemeClr val="lt2"/>
              </a:buClr>
              <a:buSzPts val="2400"/>
              <a:buNone/>
              <a:defRPr sz="2400">
                <a:solidFill>
                  <a:schemeClr val="lt2"/>
                </a:solidFill>
              </a:defRPr>
            </a:lvl4pPr>
            <a:lvl5pPr lvl="4" algn="l">
              <a:lnSpc>
                <a:spcPct val="100000"/>
              </a:lnSpc>
              <a:spcBef>
                <a:spcPts val="0"/>
              </a:spcBef>
              <a:spcAft>
                <a:spcPts val="0"/>
              </a:spcAft>
              <a:buClr>
                <a:schemeClr val="lt2"/>
              </a:buClr>
              <a:buSzPts val="2400"/>
              <a:buNone/>
              <a:defRPr sz="2400">
                <a:solidFill>
                  <a:schemeClr val="lt2"/>
                </a:solidFill>
              </a:defRPr>
            </a:lvl5pPr>
            <a:lvl6pPr lvl="5" algn="l">
              <a:lnSpc>
                <a:spcPct val="100000"/>
              </a:lnSpc>
              <a:spcBef>
                <a:spcPts val="0"/>
              </a:spcBef>
              <a:spcAft>
                <a:spcPts val="0"/>
              </a:spcAft>
              <a:buClr>
                <a:schemeClr val="lt2"/>
              </a:buClr>
              <a:buSzPts val="2400"/>
              <a:buNone/>
              <a:defRPr sz="2400">
                <a:solidFill>
                  <a:schemeClr val="lt2"/>
                </a:solidFill>
              </a:defRPr>
            </a:lvl6pPr>
            <a:lvl7pPr lvl="6" algn="l">
              <a:lnSpc>
                <a:spcPct val="100000"/>
              </a:lnSpc>
              <a:spcBef>
                <a:spcPts val="0"/>
              </a:spcBef>
              <a:spcAft>
                <a:spcPts val="0"/>
              </a:spcAft>
              <a:buClr>
                <a:schemeClr val="lt2"/>
              </a:buClr>
              <a:buSzPts val="2400"/>
              <a:buNone/>
              <a:defRPr sz="2400">
                <a:solidFill>
                  <a:schemeClr val="lt2"/>
                </a:solidFill>
              </a:defRPr>
            </a:lvl7pPr>
            <a:lvl8pPr lvl="7" algn="l">
              <a:lnSpc>
                <a:spcPct val="100000"/>
              </a:lnSpc>
              <a:spcBef>
                <a:spcPts val="0"/>
              </a:spcBef>
              <a:spcAft>
                <a:spcPts val="0"/>
              </a:spcAft>
              <a:buClr>
                <a:schemeClr val="lt2"/>
              </a:buClr>
              <a:buSzPts val="2400"/>
              <a:buNone/>
              <a:defRPr sz="2400">
                <a:solidFill>
                  <a:schemeClr val="lt2"/>
                </a:solidFill>
              </a:defRPr>
            </a:lvl8pPr>
            <a:lvl9pPr lvl="8" algn="l">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49" name="Google Shape;49;p48"/>
          <p:cNvSpPr txBox="1">
            <a:spLocks noGrp="1"/>
          </p:cNvSpPr>
          <p:nvPr>
            <p:ph type="title" idx="13"/>
          </p:nvPr>
        </p:nvSpPr>
        <p:spPr>
          <a:xfrm>
            <a:off x="4668023" y="3365475"/>
            <a:ext cx="9303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2"/>
              </a:buClr>
              <a:buSzPts val="3000"/>
              <a:buNone/>
              <a:defRPr>
                <a:solidFill>
                  <a:schemeClr val="dk2"/>
                </a:solidFill>
              </a:defRPr>
            </a:lvl1pPr>
            <a:lvl2pPr lvl="1" algn="l">
              <a:lnSpc>
                <a:spcPct val="100000"/>
              </a:lnSpc>
              <a:spcBef>
                <a:spcPts val="0"/>
              </a:spcBef>
              <a:spcAft>
                <a:spcPts val="0"/>
              </a:spcAft>
              <a:buClr>
                <a:schemeClr val="lt2"/>
              </a:buClr>
              <a:buSzPts val="3000"/>
              <a:buNone/>
              <a:defRPr sz="3000">
                <a:solidFill>
                  <a:schemeClr val="lt2"/>
                </a:solidFill>
              </a:defRPr>
            </a:lvl2pPr>
            <a:lvl3pPr lvl="2" algn="l">
              <a:lnSpc>
                <a:spcPct val="100000"/>
              </a:lnSpc>
              <a:spcBef>
                <a:spcPts val="0"/>
              </a:spcBef>
              <a:spcAft>
                <a:spcPts val="0"/>
              </a:spcAft>
              <a:buClr>
                <a:schemeClr val="lt2"/>
              </a:buClr>
              <a:buSzPts val="3000"/>
              <a:buNone/>
              <a:defRPr sz="3000">
                <a:solidFill>
                  <a:schemeClr val="lt2"/>
                </a:solidFill>
              </a:defRPr>
            </a:lvl3pPr>
            <a:lvl4pPr lvl="3" algn="l">
              <a:lnSpc>
                <a:spcPct val="100000"/>
              </a:lnSpc>
              <a:spcBef>
                <a:spcPts val="0"/>
              </a:spcBef>
              <a:spcAft>
                <a:spcPts val="0"/>
              </a:spcAft>
              <a:buClr>
                <a:schemeClr val="lt2"/>
              </a:buClr>
              <a:buSzPts val="3000"/>
              <a:buNone/>
              <a:defRPr sz="3000">
                <a:solidFill>
                  <a:schemeClr val="lt2"/>
                </a:solidFill>
              </a:defRPr>
            </a:lvl4pPr>
            <a:lvl5pPr lvl="4" algn="l">
              <a:lnSpc>
                <a:spcPct val="100000"/>
              </a:lnSpc>
              <a:spcBef>
                <a:spcPts val="0"/>
              </a:spcBef>
              <a:spcAft>
                <a:spcPts val="0"/>
              </a:spcAft>
              <a:buClr>
                <a:schemeClr val="lt2"/>
              </a:buClr>
              <a:buSzPts val="3000"/>
              <a:buNone/>
              <a:defRPr sz="3000">
                <a:solidFill>
                  <a:schemeClr val="lt2"/>
                </a:solidFill>
              </a:defRPr>
            </a:lvl5pPr>
            <a:lvl6pPr lvl="5" algn="l">
              <a:lnSpc>
                <a:spcPct val="100000"/>
              </a:lnSpc>
              <a:spcBef>
                <a:spcPts val="0"/>
              </a:spcBef>
              <a:spcAft>
                <a:spcPts val="0"/>
              </a:spcAft>
              <a:buClr>
                <a:schemeClr val="lt2"/>
              </a:buClr>
              <a:buSzPts val="3000"/>
              <a:buNone/>
              <a:defRPr sz="3000">
                <a:solidFill>
                  <a:schemeClr val="lt2"/>
                </a:solidFill>
              </a:defRPr>
            </a:lvl6pPr>
            <a:lvl7pPr lvl="6" algn="l">
              <a:lnSpc>
                <a:spcPct val="100000"/>
              </a:lnSpc>
              <a:spcBef>
                <a:spcPts val="0"/>
              </a:spcBef>
              <a:spcAft>
                <a:spcPts val="0"/>
              </a:spcAft>
              <a:buClr>
                <a:schemeClr val="lt2"/>
              </a:buClr>
              <a:buSzPts val="3000"/>
              <a:buNone/>
              <a:defRPr sz="3000">
                <a:solidFill>
                  <a:schemeClr val="lt2"/>
                </a:solidFill>
              </a:defRPr>
            </a:lvl7pPr>
            <a:lvl8pPr lvl="7" algn="l">
              <a:lnSpc>
                <a:spcPct val="100000"/>
              </a:lnSpc>
              <a:spcBef>
                <a:spcPts val="0"/>
              </a:spcBef>
              <a:spcAft>
                <a:spcPts val="0"/>
              </a:spcAft>
              <a:buClr>
                <a:schemeClr val="lt2"/>
              </a:buClr>
              <a:buSzPts val="3000"/>
              <a:buNone/>
              <a:defRPr sz="3000">
                <a:solidFill>
                  <a:schemeClr val="lt2"/>
                </a:solidFill>
              </a:defRPr>
            </a:lvl8pPr>
            <a:lvl9pPr lvl="8" algn="l">
              <a:lnSpc>
                <a:spcPct val="100000"/>
              </a:lnSpc>
              <a:spcBef>
                <a:spcPts val="0"/>
              </a:spcBef>
              <a:spcAft>
                <a:spcPts val="0"/>
              </a:spcAft>
              <a:buClr>
                <a:schemeClr val="lt2"/>
              </a:buClr>
              <a:buSzPts val="3000"/>
              <a:buNone/>
              <a:defRPr sz="3000">
                <a:solidFill>
                  <a:schemeClr val="lt2"/>
                </a:solidFill>
              </a:defRPr>
            </a:lvl9pPr>
          </a:lstStyle>
          <a:p>
            <a:endParaRPr/>
          </a:p>
        </p:txBody>
      </p:sp>
      <p:sp>
        <p:nvSpPr>
          <p:cNvPr id="50" name="Google Shape;50;p48"/>
          <p:cNvSpPr txBox="1">
            <a:spLocks noGrp="1"/>
          </p:cNvSpPr>
          <p:nvPr>
            <p:ph type="subTitle" idx="14"/>
          </p:nvPr>
        </p:nvSpPr>
        <p:spPr>
          <a:xfrm>
            <a:off x="5790526" y="3967858"/>
            <a:ext cx="2553300" cy="729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2"/>
              </a:buClr>
              <a:buSzPts val="1400"/>
              <a:buNone/>
              <a:defRPr sz="1600">
                <a:solidFill>
                  <a:schemeClr val="dk1"/>
                </a:solidFill>
              </a:defRPr>
            </a:lvl1pPr>
            <a:lvl2pPr lvl="1" algn="l">
              <a:lnSpc>
                <a:spcPct val="100000"/>
              </a:lnSpc>
              <a:spcBef>
                <a:spcPts val="0"/>
              </a:spcBef>
              <a:spcAft>
                <a:spcPts val="0"/>
              </a:spcAft>
              <a:buClr>
                <a:schemeClr val="lt2"/>
              </a:buClr>
              <a:buSzPts val="1400"/>
              <a:buNone/>
              <a:defRPr>
                <a:solidFill>
                  <a:schemeClr val="lt2"/>
                </a:solidFill>
              </a:defRPr>
            </a:lvl2pPr>
            <a:lvl3pPr lvl="2" algn="l">
              <a:lnSpc>
                <a:spcPct val="100000"/>
              </a:lnSpc>
              <a:spcBef>
                <a:spcPts val="0"/>
              </a:spcBef>
              <a:spcAft>
                <a:spcPts val="0"/>
              </a:spcAft>
              <a:buClr>
                <a:schemeClr val="lt2"/>
              </a:buClr>
              <a:buSzPts val="1400"/>
              <a:buNone/>
              <a:defRPr>
                <a:solidFill>
                  <a:schemeClr val="lt2"/>
                </a:solidFill>
              </a:defRPr>
            </a:lvl3pPr>
            <a:lvl4pPr lvl="3" algn="l">
              <a:lnSpc>
                <a:spcPct val="100000"/>
              </a:lnSpc>
              <a:spcBef>
                <a:spcPts val="0"/>
              </a:spcBef>
              <a:spcAft>
                <a:spcPts val="0"/>
              </a:spcAft>
              <a:buClr>
                <a:schemeClr val="lt2"/>
              </a:buClr>
              <a:buSzPts val="1400"/>
              <a:buNone/>
              <a:defRPr>
                <a:solidFill>
                  <a:schemeClr val="lt2"/>
                </a:solidFill>
              </a:defRPr>
            </a:lvl4pPr>
            <a:lvl5pPr lvl="4" algn="l">
              <a:lnSpc>
                <a:spcPct val="100000"/>
              </a:lnSpc>
              <a:spcBef>
                <a:spcPts val="0"/>
              </a:spcBef>
              <a:spcAft>
                <a:spcPts val="0"/>
              </a:spcAft>
              <a:buClr>
                <a:schemeClr val="lt2"/>
              </a:buClr>
              <a:buSzPts val="1400"/>
              <a:buNone/>
              <a:defRPr>
                <a:solidFill>
                  <a:schemeClr val="lt2"/>
                </a:solidFill>
              </a:defRPr>
            </a:lvl5pPr>
            <a:lvl6pPr lvl="5" algn="l">
              <a:lnSpc>
                <a:spcPct val="100000"/>
              </a:lnSpc>
              <a:spcBef>
                <a:spcPts val="0"/>
              </a:spcBef>
              <a:spcAft>
                <a:spcPts val="0"/>
              </a:spcAft>
              <a:buClr>
                <a:schemeClr val="lt2"/>
              </a:buClr>
              <a:buSzPts val="1400"/>
              <a:buNone/>
              <a:defRPr>
                <a:solidFill>
                  <a:schemeClr val="lt2"/>
                </a:solidFill>
              </a:defRPr>
            </a:lvl6pPr>
            <a:lvl7pPr lvl="6" algn="l">
              <a:lnSpc>
                <a:spcPct val="100000"/>
              </a:lnSpc>
              <a:spcBef>
                <a:spcPts val="0"/>
              </a:spcBef>
              <a:spcAft>
                <a:spcPts val="0"/>
              </a:spcAft>
              <a:buClr>
                <a:schemeClr val="lt2"/>
              </a:buClr>
              <a:buSzPts val="1400"/>
              <a:buNone/>
              <a:defRPr>
                <a:solidFill>
                  <a:schemeClr val="lt2"/>
                </a:solidFill>
              </a:defRPr>
            </a:lvl7pPr>
            <a:lvl8pPr lvl="7" algn="l">
              <a:lnSpc>
                <a:spcPct val="100000"/>
              </a:lnSpc>
              <a:spcBef>
                <a:spcPts val="0"/>
              </a:spcBef>
              <a:spcAft>
                <a:spcPts val="0"/>
              </a:spcAft>
              <a:buClr>
                <a:schemeClr val="lt2"/>
              </a:buClr>
              <a:buSzPts val="1400"/>
              <a:buNone/>
              <a:defRPr>
                <a:solidFill>
                  <a:schemeClr val="lt2"/>
                </a:solidFill>
              </a:defRPr>
            </a:lvl8pPr>
            <a:lvl9pPr lvl="8" algn="l">
              <a:lnSpc>
                <a:spcPct val="100000"/>
              </a:lnSpc>
              <a:spcBef>
                <a:spcPts val="0"/>
              </a:spcBef>
              <a:spcAft>
                <a:spcPts val="0"/>
              </a:spcAft>
              <a:buClr>
                <a:schemeClr val="lt2"/>
              </a:buClr>
              <a:buSzPts val="1400"/>
              <a:buNone/>
              <a:defRPr>
                <a:solidFill>
                  <a:schemeClr val="lt2"/>
                </a:solidFill>
              </a:defRPr>
            </a:lvl9pPr>
          </a:lstStyle>
          <a:p>
            <a:endParaRPr/>
          </a:p>
        </p:txBody>
      </p:sp>
      <p:sp>
        <p:nvSpPr>
          <p:cNvPr id="51" name="Google Shape;51;p48"/>
          <p:cNvSpPr txBox="1">
            <a:spLocks noGrp="1"/>
          </p:cNvSpPr>
          <p:nvPr>
            <p:ph type="title" idx="15"/>
          </p:nvPr>
        </p:nvSpPr>
        <p:spPr>
          <a:xfrm>
            <a:off x="713225" y="368825"/>
            <a:ext cx="7702800" cy="7437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2"/>
        <p:cNvGrpSpPr/>
        <p:nvPr/>
      </p:nvGrpSpPr>
      <p:grpSpPr>
        <a:xfrm>
          <a:off x="0" y="0"/>
          <a:ext cx="0" cy="0"/>
          <a:chOff x="0" y="0"/>
          <a:chExt cx="0" cy="0"/>
        </a:xfrm>
      </p:grpSpPr>
      <p:sp>
        <p:nvSpPr>
          <p:cNvPr id="53" name="Google Shape;53;p49"/>
          <p:cNvSpPr txBox="1">
            <a:spLocks noGrp="1"/>
          </p:cNvSpPr>
          <p:nvPr>
            <p:ph type="title"/>
          </p:nvPr>
        </p:nvSpPr>
        <p:spPr>
          <a:xfrm>
            <a:off x="713225" y="549025"/>
            <a:ext cx="46611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6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54" name="Google Shape;54;p49"/>
          <p:cNvSpPr txBox="1">
            <a:spLocks noGrp="1"/>
          </p:cNvSpPr>
          <p:nvPr>
            <p:ph type="subTitle" idx="1"/>
          </p:nvPr>
        </p:nvSpPr>
        <p:spPr>
          <a:xfrm>
            <a:off x="5071925" y="1914850"/>
            <a:ext cx="3352200" cy="22020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18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5" name="Google Shape;55;p49"/>
          <p:cNvSpPr/>
          <p:nvPr/>
        </p:nvSpPr>
        <p:spPr>
          <a:xfrm rot="9535911" flipH="1">
            <a:off x="5671150" y="-2260838"/>
            <a:ext cx="9731463" cy="514348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Quote">
  <p:cSld name="CUSTOM_6">
    <p:spTree>
      <p:nvGrpSpPr>
        <p:cNvPr id="1" name="Shape 56"/>
        <p:cNvGrpSpPr/>
        <p:nvPr/>
      </p:nvGrpSpPr>
      <p:grpSpPr>
        <a:xfrm>
          <a:off x="0" y="0"/>
          <a:ext cx="0" cy="0"/>
          <a:chOff x="0" y="0"/>
          <a:chExt cx="0" cy="0"/>
        </a:xfrm>
      </p:grpSpPr>
      <p:sp>
        <p:nvSpPr>
          <p:cNvPr id="57" name="Google Shape;57;p50"/>
          <p:cNvSpPr/>
          <p:nvPr/>
        </p:nvSpPr>
        <p:spPr>
          <a:xfrm rot="5400000">
            <a:off x="-4152412" y="401925"/>
            <a:ext cx="9731282" cy="5143388"/>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50"/>
          <p:cNvSpPr/>
          <p:nvPr/>
        </p:nvSpPr>
        <p:spPr>
          <a:xfrm>
            <a:off x="2045368" y="382667"/>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50"/>
          <p:cNvSpPr/>
          <p:nvPr/>
        </p:nvSpPr>
        <p:spPr>
          <a:xfrm>
            <a:off x="445669" y="72215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p50"/>
          <p:cNvSpPr txBox="1">
            <a:spLocks noGrp="1"/>
          </p:cNvSpPr>
          <p:nvPr>
            <p:ph type="title"/>
          </p:nvPr>
        </p:nvSpPr>
        <p:spPr>
          <a:xfrm>
            <a:off x="4055525" y="3574853"/>
            <a:ext cx="4360200" cy="5319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3000"/>
              <a:buNone/>
              <a:defRPr sz="22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
        <p:nvSpPr>
          <p:cNvPr id="61" name="Google Shape;61;p50"/>
          <p:cNvSpPr txBox="1">
            <a:spLocks noGrp="1"/>
          </p:cNvSpPr>
          <p:nvPr>
            <p:ph type="subTitle" idx="1"/>
          </p:nvPr>
        </p:nvSpPr>
        <p:spPr>
          <a:xfrm>
            <a:off x="2932100" y="1036747"/>
            <a:ext cx="5483700" cy="23856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3000"/>
              <a:buNone/>
              <a:defRPr sz="24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2"/>
        <p:cNvGrpSpPr/>
        <p:nvPr/>
      </p:nvGrpSpPr>
      <p:grpSpPr>
        <a:xfrm>
          <a:off x="0" y="0"/>
          <a:ext cx="0" cy="0"/>
          <a:chOff x="0" y="0"/>
          <a:chExt cx="0" cy="0"/>
        </a:xfrm>
      </p:grpSpPr>
      <p:sp>
        <p:nvSpPr>
          <p:cNvPr id="63" name="Google Shape;63;p51"/>
          <p:cNvSpPr/>
          <p:nvPr/>
        </p:nvSpPr>
        <p:spPr>
          <a:xfrm rot="-5400000" flipH="1">
            <a:off x="2189766" y="-467068"/>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4" name="Google Shape;64;p51"/>
          <p:cNvGrpSpPr/>
          <p:nvPr/>
        </p:nvGrpSpPr>
        <p:grpSpPr>
          <a:xfrm rot="10800000">
            <a:off x="448176" y="-5"/>
            <a:ext cx="999121" cy="1202128"/>
            <a:chOff x="-1142093" y="3874529"/>
            <a:chExt cx="825515" cy="993248"/>
          </a:xfrm>
        </p:grpSpPr>
        <p:sp>
          <p:nvSpPr>
            <p:cNvPr id="65" name="Google Shape;65;p51"/>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51"/>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51"/>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8" name="Google Shape;68;p51"/>
          <p:cNvGrpSpPr/>
          <p:nvPr/>
        </p:nvGrpSpPr>
        <p:grpSpPr>
          <a:xfrm rot="10800000" flipH="1">
            <a:off x="7696702" y="-61568"/>
            <a:ext cx="999121" cy="1202128"/>
            <a:chOff x="-1142093" y="3874529"/>
            <a:chExt cx="825515" cy="993248"/>
          </a:xfrm>
        </p:grpSpPr>
        <p:sp>
          <p:nvSpPr>
            <p:cNvPr id="69" name="Google Shape;69;p51"/>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51"/>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51"/>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2" name="Google Shape;72;p51"/>
          <p:cNvSpPr txBox="1">
            <a:spLocks noGrp="1"/>
          </p:cNvSpPr>
          <p:nvPr>
            <p:ph type="title"/>
          </p:nvPr>
        </p:nvSpPr>
        <p:spPr>
          <a:xfrm>
            <a:off x="1089903" y="2845625"/>
            <a:ext cx="2957400" cy="744000"/>
          </a:xfrm>
          <a:prstGeom prst="rect">
            <a:avLst/>
          </a:prstGeom>
          <a:noFill/>
          <a:ln>
            <a:noFill/>
          </a:ln>
        </p:spPr>
        <p:txBody>
          <a:bodyPr spcFirstLastPara="1" wrap="square" lIns="91425" tIns="91425" rIns="91425" bIns="91425" anchor="t" anchorCtr="0">
            <a:noAutofit/>
          </a:bodyPr>
          <a:lstStyle>
            <a:lvl1pPr lvl="0" algn="ctr">
              <a:lnSpc>
                <a:spcPct val="90000"/>
              </a:lnSpc>
              <a:spcBef>
                <a:spcPts val="0"/>
              </a:spcBef>
              <a:spcAft>
                <a:spcPts val="0"/>
              </a:spcAft>
              <a:buSzPts val="4000"/>
              <a:buNone/>
              <a:defRPr/>
            </a:lvl1pPr>
            <a:lvl2pPr lvl="1" algn="l">
              <a:lnSpc>
                <a:spcPct val="100000"/>
              </a:lnSpc>
              <a:spcBef>
                <a:spcPts val="0"/>
              </a:spcBef>
              <a:spcAft>
                <a:spcPts val="0"/>
              </a:spcAft>
              <a:buClr>
                <a:schemeClr val="dk2"/>
              </a:buClr>
              <a:buSzPts val="2800"/>
              <a:buNone/>
              <a:defRPr b="1">
                <a:solidFill>
                  <a:schemeClr val="dk2"/>
                </a:solidFill>
              </a:defRPr>
            </a:lvl2pPr>
            <a:lvl3pPr lvl="2" algn="l">
              <a:lnSpc>
                <a:spcPct val="100000"/>
              </a:lnSpc>
              <a:spcBef>
                <a:spcPts val="0"/>
              </a:spcBef>
              <a:spcAft>
                <a:spcPts val="0"/>
              </a:spcAft>
              <a:buClr>
                <a:schemeClr val="dk2"/>
              </a:buClr>
              <a:buSzPts val="2800"/>
              <a:buNone/>
              <a:defRPr b="1">
                <a:solidFill>
                  <a:schemeClr val="dk2"/>
                </a:solidFill>
              </a:defRPr>
            </a:lvl3pPr>
            <a:lvl4pPr lvl="3" algn="l">
              <a:lnSpc>
                <a:spcPct val="100000"/>
              </a:lnSpc>
              <a:spcBef>
                <a:spcPts val="0"/>
              </a:spcBef>
              <a:spcAft>
                <a:spcPts val="0"/>
              </a:spcAft>
              <a:buClr>
                <a:schemeClr val="dk2"/>
              </a:buClr>
              <a:buSzPts val="2800"/>
              <a:buNone/>
              <a:defRPr b="1">
                <a:solidFill>
                  <a:schemeClr val="dk2"/>
                </a:solidFill>
              </a:defRPr>
            </a:lvl4pPr>
            <a:lvl5pPr lvl="4" algn="l">
              <a:lnSpc>
                <a:spcPct val="100000"/>
              </a:lnSpc>
              <a:spcBef>
                <a:spcPts val="0"/>
              </a:spcBef>
              <a:spcAft>
                <a:spcPts val="0"/>
              </a:spcAft>
              <a:buClr>
                <a:schemeClr val="dk2"/>
              </a:buClr>
              <a:buSzPts val="2800"/>
              <a:buNone/>
              <a:defRPr b="1">
                <a:solidFill>
                  <a:schemeClr val="dk2"/>
                </a:solidFill>
              </a:defRPr>
            </a:lvl5pPr>
            <a:lvl6pPr lvl="5" algn="l">
              <a:lnSpc>
                <a:spcPct val="100000"/>
              </a:lnSpc>
              <a:spcBef>
                <a:spcPts val="0"/>
              </a:spcBef>
              <a:spcAft>
                <a:spcPts val="0"/>
              </a:spcAft>
              <a:buClr>
                <a:schemeClr val="dk2"/>
              </a:buClr>
              <a:buSzPts val="2800"/>
              <a:buNone/>
              <a:defRPr b="1">
                <a:solidFill>
                  <a:schemeClr val="dk2"/>
                </a:solidFill>
              </a:defRPr>
            </a:lvl6pPr>
            <a:lvl7pPr lvl="6" algn="l">
              <a:lnSpc>
                <a:spcPct val="100000"/>
              </a:lnSpc>
              <a:spcBef>
                <a:spcPts val="0"/>
              </a:spcBef>
              <a:spcAft>
                <a:spcPts val="0"/>
              </a:spcAft>
              <a:buClr>
                <a:schemeClr val="dk2"/>
              </a:buClr>
              <a:buSzPts val="2800"/>
              <a:buNone/>
              <a:defRPr b="1">
                <a:solidFill>
                  <a:schemeClr val="dk2"/>
                </a:solidFill>
              </a:defRPr>
            </a:lvl7pPr>
            <a:lvl8pPr lvl="7" algn="l">
              <a:lnSpc>
                <a:spcPct val="100000"/>
              </a:lnSpc>
              <a:spcBef>
                <a:spcPts val="0"/>
              </a:spcBef>
              <a:spcAft>
                <a:spcPts val="0"/>
              </a:spcAft>
              <a:buClr>
                <a:schemeClr val="dk2"/>
              </a:buClr>
              <a:buSzPts val="2800"/>
              <a:buNone/>
              <a:defRPr b="1">
                <a:solidFill>
                  <a:schemeClr val="dk2"/>
                </a:solidFill>
              </a:defRPr>
            </a:lvl8pPr>
            <a:lvl9pPr lvl="8" algn="l">
              <a:lnSpc>
                <a:spcPct val="100000"/>
              </a:lnSpc>
              <a:spcBef>
                <a:spcPts val="0"/>
              </a:spcBef>
              <a:spcAft>
                <a:spcPts val="0"/>
              </a:spcAft>
              <a:buClr>
                <a:schemeClr val="dk2"/>
              </a:buClr>
              <a:buSzPts val="2800"/>
              <a:buNone/>
              <a:defRPr b="1">
                <a:solidFill>
                  <a:schemeClr val="dk2"/>
                </a:solidFill>
              </a:defRPr>
            </a:lvl9pPr>
          </a:lstStyle>
          <a:p>
            <a:endParaRPr/>
          </a:p>
        </p:txBody>
      </p:sp>
      <p:sp>
        <p:nvSpPr>
          <p:cNvPr id="73" name="Google Shape;73;p51"/>
          <p:cNvSpPr txBox="1">
            <a:spLocks noGrp="1"/>
          </p:cNvSpPr>
          <p:nvPr>
            <p:ph type="title" idx="2"/>
          </p:nvPr>
        </p:nvSpPr>
        <p:spPr>
          <a:xfrm>
            <a:off x="5096697" y="2845625"/>
            <a:ext cx="2957400" cy="744000"/>
          </a:xfrm>
          <a:prstGeom prst="rect">
            <a:avLst/>
          </a:prstGeom>
          <a:noFill/>
          <a:ln>
            <a:noFill/>
          </a:ln>
        </p:spPr>
        <p:txBody>
          <a:bodyPr spcFirstLastPara="1" wrap="square" lIns="91425" tIns="91425" rIns="91425" bIns="91425" anchor="t" anchorCtr="0">
            <a:noAutofit/>
          </a:bodyPr>
          <a:lstStyle>
            <a:lvl1pPr lvl="0" algn="ctr">
              <a:lnSpc>
                <a:spcPct val="90000"/>
              </a:lnSpc>
              <a:spcBef>
                <a:spcPts val="0"/>
              </a:spcBef>
              <a:spcAft>
                <a:spcPts val="0"/>
              </a:spcAft>
              <a:buSzPts val="4000"/>
              <a:buNone/>
              <a:defRPr>
                <a:solidFill>
                  <a:schemeClr val="dk1"/>
                </a:solidFill>
              </a:defRPr>
            </a:lvl1pPr>
            <a:lvl2pPr lvl="1" algn="l">
              <a:lnSpc>
                <a:spcPct val="100000"/>
              </a:lnSpc>
              <a:spcBef>
                <a:spcPts val="0"/>
              </a:spcBef>
              <a:spcAft>
                <a:spcPts val="0"/>
              </a:spcAft>
              <a:buClr>
                <a:schemeClr val="dk2"/>
              </a:buClr>
              <a:buSzPts val="2800"/>
              <a:buNone/>
              <a:defRPr b="1">
                <a:solidFill>
                  <a:schemeClr val="dk2"/>
                </a:solidFill>
              </a:defRPr>
            </a:lvl2pPr>
            <a:lvl3pPr lvl="2" algn="l">
              <a:lnSpc>
                <a:spcPct val="100000"/>
              </a:lnSpc>
              <a:spcBef>
                <a:spcPts val="0"/>
              </a:spcBef>
              <a:spcAft>
                <a:spcPts val="0"/>
              </a:spcAft>
              <a:buClr>
                <a:schemeClr val="dk2"/>
              </a:buClr>
              <a:buSzPts val="2800"/>
              <a:buNone/>
              <a:defRPr b="1">
                <a:solidFill>
                  <a:schemeClr val="dk2"/>
                </a:solidFill>
              </a:defRPr>
            </a:lvl3pPr>
            <a:lvl4pPr lvl="3" algn="l">
              <a:lnSpc>
                <a:spcPct val="100000"/>
              </a:lnSpc>
              <a:spcBef>
                <a:spcPts val="0"/>
              </a:spcBef>
              <a:spcAft>
                <a:spcPts val="0"/>
              </a:spcAft>
              <a:buClr>
                <a:schemeClr val="dk2"/>
              </a:buClr>
              <a:buSzPts val="2800"/>
              <a:buNone/>
              <a:defRPr b="1">
                <a:solidFill>
                  <a:schemeClr val="dk2"/>
                </a:solidFill>
              </a:defRPr>
            </a:lvl4pPr>
            <a:lvl5pPr lvl="4" algn="l">
              <a:lnSpc>
                <a:spcPct val="100000"/>
              </a:lnSpc>
              <a:spcBef>
                <a:spcPts val="0"/>
              </a:spcBef>
              <a:spcAft>
                <a:spcPts val="0"/>
              </a:spcAft>
              <a:buClr>
                <a:schemeClr val="dk2"/>
              </a:buClr>
              <a:buSzPts val="2800"/>
              <a:buNone/>
              <a:defRPr b="1">
                <a:solidFill>
                  <a:schemeClr val="dk2"/>
                </a:solidFill>
              </a:defRPr>
            </a:lvl5pPr>
            <a:lvl6pPr lvl="5" algn="l">
              <a:lnSpc>
                <a:spcPct val="100000"/>
              </a:lnSpc>
              <a:spcBef>
                <a:spcPts val="0"/>
              </a:spcBef>
              <a:spcAft>
                <a:spcPts val="0"/>
              </a:spcAft>
              <a:buClr>
                <a:schemeClr val="dk2"/>
              </a:buClr>
              <a:buSzPts val="2800"/>
              <a:buNone/>
              <a:defRPr b="1">
                <a:solidFill>
                  <a:schemeClr val="dk2"/>
                </a:solidFill>
              </a:defRPr>
            </a:lvl6pPr>
            <a:lvl7pPr lvl="6" algn="l">
              <a:lnSpc>
                <a:spcPct val="100000"/>
              </a:lnSpc>
              <a:spcBef>
                <a:spcPts val="0"/>
              </a:spcBef>
              <a:spcAft>
                <a:spcPts val="0"/>
              </a:spcAft>
              <a:buClr>
                <a:schemeClr val="dk2"/>
              </a:buClr>
              <a:buSzPts val="2800"/>
              <a:buNone/>
              <a:defRPr b="1">
                <a:solidFill>
                  <a:schemeClr val="dk2"/>
                </a:solidFill>
              </a:defRPr>
            </a:lvl7pPr>
            <a:lvl8pPr lvl="7" algn="l">
              <a:lnSpc>
                <a:spcPct val="100000"/>
              </a:lnSpc>
              <a:spcBef>
                <a:spcPts val="0"/>
              </a:spcBef>
              <a:spcAft>
                <a:spcPts val="0"/>
              </a:spcAft>
              <a:buClr>
                <a:schemeClr val="dk2"/>
              </a:buClr>
              <a:buSzPts val="2800"/>
              <a:buNone/>
              <a:defRPr b="1">
                <a:solidFill>
                  <a:schemeClr val="dk2"/>
                </a:solidFill>
              </a:defRPr>
            </a:lvl8pPr>
            <a:lvl9pPr lvl="8" algn="l">
              <a:lnSpc>
                <a:spcPct val="100000"/>
              </a:lnSpc>
              <a:spcBef>
                <a:spcPts val="0"/>
              </a:spcBef>
              <a:spcAft>
                <a:spcPts val="0"/>
              </a:spcAft>
              <a:buClr>
                <a:schemeClr val="dk2"/>
              </a:buClr>
              <a:buSzPts val="2800"/>
              <a:buNone/>
              <a:defRPr b="1">
                <a:solidFill>
                  <a:schemeClr val="dk2"/>
                </a:solidFill>
              </a:defRPr>
            </a:lvl9pPr>
          </a:lstStyle>
          <a:p>
            <a:endParaRPr/>
          </a:p>
        </p:txBody>
      </p:sp>
      <p:sp>
        <p:nvSpPr>
          <p:cNvPr id="74" name="Google Shape;74;p51"/>
          <p:cNvSpPr txBox="1">
            <a:spLocks noGrp="1"/>
          </p:cNvSpPr>
          <p:nvPr>
            <p:ph type="subTitle" idx="1"/>
          </p:nvPr>
        </p:nvSpPr>
        <p:spPr>
          <a:xfrm>
            <a:off x="5096700" y="3552325"/>
            <a:ext cx="2957400" cy="1010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600"/>
              <a:buNone/>
              <a:defRPr sz="1600" b="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75" name="Google Shape;75;p51"/>
          <p:cNvSpPr txBox="1">
            <a:spLocks noGrp="1"/>
          </p:cNvSpPr>
          <p:nvPr>
            <p:ph type="subTitle" idx="3"/>
          </p:nvPr>
        </p:nvSpPr>
        <p:spPr>
          <a:xfrm>
            <a:off x="1089900" y="3552325"/>
            <a:ext cx="2957400" cy="1010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600"/>
              <a:buNone/>
              <a:defRPr sz="1600" b="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dk2"/>
        </a:solidFill>
        <a:effectLst/>
      </p:bgPr>
    </p:bg>
    <p:spTree>
      <p:nvGrpSpPr>
        <p:cNvPr id="1" name="Shape 76"/>
        <p:cNvGrpSpPr/>
        <p:nvPr/>
      </p:nvGrpSpPr>
      <p:grpSpPr>
        <a:xfrm>
          <a:off x="0" y="0"/>
          <a:ext cx="0" cy="0"/>
          <a:chOff x="0" y="0"/>
          <a:chExt cx="0" cy="0"/>
        </a:xfrm>
      </p:grpSpPr>
      <p:sp>
        <p:nvSpPr>
          <p:cNvPr id="77" name="Google Shape;77;p52"/>
          <p:cNvSpPr txBox="1">
            <a:spLocks noGrp="1"/>
          </p:cNvSpPr>
          <p:nvPr>
            <p:ph type="title"/>
          </p:nvPr>
        </p:nvSpPr>
        <p:spPr>
          <a:xfrm>
            <a:off x="1322825" y="1082425"/>
            <a:ext cx="3723600" cy="29484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SzPts val="3600"/>
              <a:buNone/>
              <a:defRPr sz="5000">
                <a:solidFill>
                  <a:schemeClr val="dk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78" name="Google Shape;78;p52"/>
          <p:cNvSpPr/>
          <p:nvPr/>
        </p:nvSpPr>
        <p:spPr>
          <a:xfrm>
            <a:off x="8693216" y="214061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52"/>
          <p:cNvSpPr/>
          <p:nvPr/>
        </p:nvSpPr>
        <p:spPr>
          <a:xfrm>
            <a:off x="8345088" y="4680190"/>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1">
  <p:cSld name="CUSTOM_9">
    <p:spTree>
      <p:nvGrpSpPr>
        <p:cNvPr id="1" name="Shape 80"/>
        <p:cNvGrpSpPr/>
        <p:nvPr/>
      </p:nvGrpSpPr>
      <p:grpSpPr>
        <a:xfrm>
          <a:off x="0" y="0"/>
          <a:ext cx="0" cy="0"/>
          <a:chOff x="0" y="0"/>
          <a:chExt cx="0" cy="0"/>
        </a:xfrm>
      </p:grpSpPr>
      <p:sp>
        <p:nvSpPr>
          <p:cNvPr id="81" name="Google Shape;81;p53"/>
          <p:cNvSpPr/>
          <p:nvPr/>
        </p:nvSpPr>
        <p:spPr>
          <a:xfrm rot="-5400000">
            <a:off x="2198216" y="-1000468"/>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2" name="Google Shape;82;p53"/>
          <p:cNvGrpSpPr/>
          <p:nvPr/>
        </p:nvGrpSpPr>
        <p:grpSpPr>
          <a:xfrm rot="10800000">
            <a:off x="7754175" y="-38593"/>
            <a:ext cx="989763" cy="1187738"/>
            <a:chOff x="-7928312" y="3005325"/>
            <a:chExt cx="1381385" cy="1657926"/>
          </a:xfrm>
        </p:grpSpPr>
        <p:sp>
          <p:nvSpPr>
            <p:cNvPr id="83" name="Google Shape;83;p53"/>
            <p:cNvSpPr/>
            <p:nvPr/>
          </p:nvSpPr>
          <p:spPr>
            <a:xfrm>
              <a:off x="-7928312" y="3277118"/>
              <a:ext cx="221335" cy="173732"/>
            </a:xfrm>
            <a:custGeom>
              <a:avLst/>
              <a:gdLst/>
              <a:ahLst/>
              <a:cxnLst/>
              <a:rect l="l" t="t" r="r" b="b"/>
              <a:pathLst>
                <a:path w="6900" h="5416" extrusionOk="0">
                  <a:moveTo>
                    <a:pt x="2136" y="1"/>
                  </a:moveTo>
                  <a:cubicBezTo>
                    <a:pt x="2055" y="1"/>
                    <a:pt x="1976" y="6"/>
                    <a:pt x="1897" y="17"/>
                  </a:cubicBezTo>
                  <a:cubicBezTo>
                    <a:pt x="720" y="213"/>
                    <a:pt x="0" y="1358"/>
                    <a:pt x="295" y="2502"/>
                  </a:cubicBezTo>
                  <a:cubicBezTo>
                    <a:pt x="589" y="3647"/>
                    <a:pt x="1766" y="4497"/>
                    <a:pt x="2780" y="4955"/>
                  </a:cubicBezTo>
                  <a:cubicBezTo>
                    <a:pt x="3721" y="5373"/>
                    <a:pt x="5793" y="5415"/>
                    <a:pt x="6584" y="5415"/>
                  </a:cubicBezTo>
                  <a:cubicBezTo>
                    <a:pt x="6782" y="5415"/>
                    <a:pt x="6900" y="5412"/>
                    <a:pt x="6900" y="5412"/>
                  </a:cubicBezTo>
                  <a:cubicBezTo>
                    <a:pt x="6900" y="5412"/>
                    <a:pt x="6278" y="3483"/>
                    <a:pt x="6213" y="3352"/>
                  </a:cubicBezTo>
                  <a:cubicBezTo>
                    <a:pt x="5591" y="2076"/>
                    <a:pt x="3724" y="1"/>
                    <a:pt x="213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53"/>
            <p:cNvSpPr/>
            <p:nvPr/>
          </p:nvSpPr>
          <p:spPr>
            <a:xfrm>
              <a:off x="-7922025" y="3005325"/>
              <a:ext cx="1375098" cy="1657926"/>
            </a:xfrm>
            <a:custGeom>
              <a:avLst/>
              <a:gdLst/>
              <a:ahLst/>
              <a:cxnLst/>
              <a:rect l="l" t="t" r="r" b="b"/>
              <a:pathLst>
                <a:path w="42868" h="51685" extrusionOk="0">
                  <a:moveTo>
                    <a:pt x="9036" y="0"/>
                  </a:moveTo>
                  <a:cubicBezTo>
                    <a:pt x="8758" y="0"/>
                    <a:pt x="8475" y="60"/>
                    <a:pt x="8208" y="185"/>
                  </a:cubicBezTo>
                  <a:cubicBezTo>
                    <a:pt x="6736" y="970"/>
                    <a:pt x="6344" y="3945"/>
                    <a:pt x="6573" y="5417"/>
                  </a:cubicBezTo>
                  <a:cubicBezTo>
                    <a:pt x="6605" y="5546"/>
                    <a:pt x="7152" y="7444"/>
                    <a:pt x="7193" y="7444"/>
                  </a:cubicBezTo>
                  <a:cubicBezTo>
                    <a:pt x="7193" y="7444"/>
                    <a:pt x="7194" y="7444"/>
                    <a:pt x="7194" y="7444"/>
                  </a:cubicBezTo>
                  <a:lnTo>
                    <a:pt x="7227" y="7444"/>
                  </a:lnTo>
                  <a:cubicBezTo>
                    <a:pt x="7161" y="7934"/>
                    <a:pt x="7096" y="8425"/>
                    <a:pt x="7031" y="8981"/>
                  </a:cubicBezTo>
                  <a:cubicBezTo>
                    <a:pt x="6932" y="9994"/>
                    <a:pt x="6802" y="11171"/>
                    <a:pt x="6802" y="12447"/>
                  </a:cubicBezTo>
                  <a:cubicBezTo>
                    <a:pt x="6736" y="13787"/>
                    <a:pt x="6769" y="15161"/>
                    <a:pt x="6900" y="16534"/>
                  </a:cubicBezTo>
                  <a:cubicBezTo>
                    <a:pt x="6998" y="18038"/>
                    <a:pt x="7259" y="19542"/>
                    <a:pt x="7652" y="21014"/>
                  </a:cubicBezTo>
                  <a:lnTo>
                    <a:pt x="7652" y="21079"/>
                  </a:lnTo>
                  <a:cubicBezTo>
                    <a:pt x="7390" y="20654"/>
                    <a:pt x="6605" y="19542"/>
                    <a:pt x="6540" y="19444"/>
                  </a:cubicBezTo>
                  <a:cubicBezTo>
                    <a:pt x="5716" y="18483"/>
                    <a:pt x="3786" y="17200"/>
                    <a:pt x="2279" y="17200"/>
                  </a:cubicBezTo>
                  <a:cubicBezTo>
                    <a:pt x="1991" y="17200"/>
                    <a:pt x="1718" y="17247"/>
                    <a:pt x="1472" y="17351"/>
                  </a:cubicBezTo>
                  <a:cubicBezTo>
                    <a:pt x="426" y="17842"/>
                    <a:pt x="0" y="19150"/>
                    <a:pt x="622" y="20163"/>
                  </a:cubicBezTo>
                  <a:cubicBezTo>
                    <a:pt x="1112" y="21210"/>
                    <a:pt x="2486" y="21733"/>
                    <a:pt x="3597" y="21896"/>
                  </a:cubicBezTo>
                  <a:cubicBezTo>
                    <a:pt x="3715" y="21912"/>
                    <a:pt x="3847" y="21920"/>
                    <a:pt x="3989" y="21920"/>
                  </a:cubicBezTo>
                  <a:cubicBezTo>
                    <a:pt x="5301" y="21920"/>
                    <a:pt x="7475" y="21302"/>
                    <a:pt x="7652" y="21243"/>
                  </a:cubicBezTo>
                  <a:cubicBezTo>
                    <a:pt x="8077" y="22747"/>
                    <a:pt x="8600" y="24218"/>
                    <a:pt x="9254" y="25624"/>
                  </a:cubicBezTo>
                  <a:cubicBezTo>
                    <a:pt x="9614" y="26442"/>
                    <a:pt x="10006" y="27292"/>
                    <a:pt x="10398" y="28109"/>
                  </a:cubicBezTo>
                  <a:cubicBezTo>
                    <a:pt x="10137" y="27782"/>
                    <a:pt x="9941" y="27455"/>
                    <a:pt x="9908" y="27422"/>
                  </a:cubicBezTo>
                  <a:cubicBezTo>
                    <a:pt x="9084" y="26462"/>
                    <a:pt x="7154" y="25178"/>
                    <a:pt x="5647" y="25178"/>
                  </a:cubicBezTo>
                  <a:cubicBezTo>
                    <a:pt x="5359" y="25178"/>
                    <a:pt x="5086" y="25225"/>
                    <a:pt x="4840" y="25330"/>
                  </a:cubicBezTo>
                  <a:cubicBezTo>
                    <a:pt x="3761" y="25820"/>
                    <a:pt x="3368" y="27128"/>
                    <a:pt x="3957" y="28142"/>
                  </a:cubicBezTo>
                  <a:cubicBezTo>
                    <a:pt x="4545" y="29188"/>
                    <a:pt x="5886" y="29679"/>
                    <a:pt x="6998" y="29842"/>
                  </a:cubicBezTo>
                  <a:cubicBezTo>
                    <a:pt x="7127" y="29862"/>
                    <a:pt x="7274" y="29871"/>
                    <a:pt x="7432" y="29871"/>
                  </a:cubicBezTo>
                  <a:cubicBezTo>
                    <a:pt x="8595" y="29871"/>
                    <a:pt x="10408" y="29397"/>
                    <a:pt x="10954" y="29254"/>
                  </a:cubicBezTo>
                  <a:lnTo>
                    <a:pt x="11412" y="30202"/>
                  </a:lnTo>
                  <a:cubicBezTo>
                    <a:pt x="12164" y="31706"/>
                    <a:pt x="12916" y="33177"/>
                    <a:pt x="13636" y="34681"/>
                  </a:cubicBezTo>
                  <a:cubicBezTo>
                    <a:pt x="13864" y="35205"/>
                    <a:pt x="14093" y="35728"/>
                    <a:pt x="14322" y="36251"/>
                  </a:cubicBezTo>
                  <a:cubicBezTo>
                    <a:pt x="14126" y="35957"/>
                    <a:pt x="13930" y="35695"/>
                    <a:pt x="13930" y="35662"/>
                  </a:cubicBezTo>
                  <a:cubicBezTo>
                    <a:pt x="13104" y="34727"/>
                    <a:pt x="11166" y="33420"/>
                    <a:pt x="9657" y="33420"/>
                  </a:cubicBezTo>
                  <a:cubicBezTo>
                    <a:pt x="9373" y="33420"/>
                    <a:pt x="9105" y="33466"/>
                    <a:pt x="8862" y="33570"/>
                  </a:cubicBezTo>
                  <a:cubicBezTo>
                    <a:pt x="7783" y="34060"/>
                    <a:pt x="7390" y="35368"/>
                    <a:pt x="7979" y="36382"/>
                  </a:cubicBezTo>
                  <a:cubicBezTo>
                    <a:pt x="8567" y="37428"/>
                    <a:pt x="9908" y="37919"/>
                    <a:pt x="11020" y="38082"/>
                  </a:cubicBezTo>
                  <a:cubicBezTo>
                    <a:pt x="11162" y="38104"/>
                    <a:pt x="11321" y="38113"/>
                    <a:pt x="11492" y="38113"/>
                  </a:cubicBezTo>
                  <a:cubicBezTo>
                    <a:pt x="12618" y="38113"/>
                    <a:pt x="14249" y="37697"/>
                    <a:pt x="14845" y="37526"/>
                  </a:cubicBezTo>
                  <a:cubicBezTo>
                    <a:pt x="15074" y="38049"/>
                    <a:pt x="15271" y="38605"/>
                    <a:pt x="15467" y="39161"/>
                  </a:cubicBezTo>
                  <a:cubicBezTo>
                    <a:pt x="15598" y="39521"/>
                    <a:pt x="15728" y="39880"/>
                    <a:pt x="15826" y="40240"/>
                  </a:cubicBezTo>
                  <a:lnTo>
                    <a:pt x="16121" y="41352"/>
                  </a:lnTo>
                  <a:cubicBezTo>
                    <a:pt x="16317" y="42071"/>
                    <a:pt x="16480" y="42791"/>
                    <a:pt x="16644" y="43510"/>
                  </a:cubicBezTo>
                  <a:cubicBezTo>
                    <a:pt x="16742" y="44000"/>
                    <a:pt x="16840" y="44458"/>
                    <a:pt x="16938" y="44916"/>
                  </a:cubicBezTo>
                  <a:cubicBezTo>
                    <a:pt x="16709" y="44393"/>
                    <a:pt x="16219" y="43379"/>
                    <a:pt x="16153" y="43281"/>
                  </a:cubicBezTo>
                  <a:cubicBezTo>
                    <a:pt x="15442" y="42155"/>
                    <a:pt x="13495" y="40411"/>
                    <a:pt x="11944" y="40411"/>
                  </a:cubicBezTo>
                  <a:cubicBezTo>
                    <a:pt x="11783" y="40411"/>
                    <a:pt x="11627" y="40429"/>
                    <a:pt x="11478" y="40469"/>
                  </a:cubicBezTo>
                  <a:cubicBezTo>
                    <a:pt x="10333" y="40796"/>
                    <a:pt x="9745" y="42006"/>
                    <a:pt x="10170" y="43118"/>
                  </a:cubicBezTo>
                  <a:cubicBezTo>
                    <a:pt x="10595" y="44197"/>
                    <a:pt x="11837" y="44916"/>
                    <a:pt x="12916" y="45243"/>
                  </a:cubicBezTo>
                  <a:cubicBezTo>
                    <a:pt x="13327" y="45368"/>
                    <a:pt x="13909" y="45410"/>
                    <a:pt x="14506" y="45410"/>
                  </a:cubicBezTo>
                  <a:cubicBezTo>
                    <a:pt x="15621" y="45410"/>
                    <a:pt x="16791" y="45264"/>
                    <a:pt x="17004" y="45243"/>
                  </a:cubicBezTo>
                  <a:cubicBezTo>
                    <a:pt x="17167" y="46028"/>
                    <a:pt x="17298" y="46780"/>
                    <a:pt x="17396" y="47499"/>
                  </a:cubicBezTo>
                  <a:cubicBezTo>
                    <a:pt x="17690" y="49069"/>
                    <a:pt x="17886" y="50475"/>
                    <a:pt x="18050" y="51684"/>
                  </a:cubicBezTo>
                  <a:lnTo>
                    <a:pt x="19162" y="51684"/>
                  </a:lnTo>
                  <a:cubicBezTo>
                    <a:pt x="18965" y="50442"/>
                    <a:pt x="18704" y="48971"/>
                    <a:pt x="18377" y="47303"/>
                  </a:cubicBezTo>
                  <a:cubicBezTo>
                    <a:pt x="18213" y="46518"/>
                    <a:pt x="18050" y="45668"/>
                    <a:pt x="17854" y="44818"/>
                  </a:cubicBezTo>
                  <a:cubicBezTo>
                    <a:pt x="18638" y="44524"/>
                    <a:pt x="19391" y="44164"/>
                    <a:pt x="20143" y="43739"/>
                  </a:cubicBezTo>
                  <a:cubicBezTo>
                    <a:pt x="20993" y="44687"/>
                    <a:pt x="23183" y="45766"/>
                    <a:pt x="23445" y="45897"/>
                  </a:cubicBezTo>
                  <a:cubicBezTo>
                    <a:pt x="23151" y="46616"/>
                    <a:pt x="22857" y="47336"/>
                    <a:pt x="22562" y="47990"/>
                  </a:cubicBezTo>
                  <a:cubicBezTo>
                    <a:pt x="21974" y="49396"/>
                    <a:pt x="21385" y="50638"/>
                    <a:pt x="20895" y="51684"/>
                  </a:cubicBezTo>
                  <a:lnTo>
                    <a:pt x="22072" y="51684"/>
                  </a:lnTo>
                  <a:cubicBezTo>
                    <a:pt x="22497" y="50704"/>
                    <a:pt x="22987" y="49625"/>
                    <a:pt x="23478" y="48382"/>
                  </a:cubicBezTo>
                  <a:cubicBezTo>
                    <a:pt x="23772" y="47630"/>
                    <a:pt x="24099" y="46845"/>
                    <a:pt x="24393" y="46028"/>
                  </a:cubicBezTo>
                  <a:cubicBezTo>
                    <a:pt x="24656" y="46080"/>
                    <a:pt x="26350" y="46427"/>
                    <a:pt x="27634" y="46427"/>
                  </a:cubicBezTo>
                  <a:cubicBezTo>
                    <a:pt x="27950" y="46427"/>
                    <a:pt x="28242" y="46406"/>
                    <a:pt x="28481" y="46355"/>
                  </a:cubicBezTo>
                  <a:cubicBezTo>
                    <a:pt x="29560" y="46093"/>
                    <a:pt x="30900" y="45472"/>
                    <a:pt x="31391" y="44425"/>
                  </a:cubicBezTo>
                  <a:cubicBezTo>
                    <a:pt x="31881" y="43346"/>
                    <a:pt x="31391" y="42071"/>
                    <a:pt x="30279" y="41679"/>
                  </a:cubicBezTo>
                  <a:cubicBezTo>
                    <a:pt x="30087" y="41615"/>
                    <a:pt x="29883" y="41586"/>
                    <a:pt x="29670" y="41586"/>
                  </a:cubicBezTo>
                  <a:cubicBezTo>
                    <a:pt x="28141" y="41586"/>
                    <a:pt x="26182" y="43098"/>
                    <a:pt x="25407" y="44131"/>
                  </a:cubicBezTo>
                  <a:cubicBezTo>
                    <a:pt x="25342" y="44197"/>
                    <a:pt x="24884" y="45047"/>
                    <a:pt x="24590" y="45570"/>
                  </a:cubicBezTo>
                  <a:cubicBezTo>
                    <a:pt x="24720" y="45243"/>
                    <a:pt x="24851" y="44916"/>
                    <a:pt x="24982" y="44556"/>
                  </a:cubicBezTo>
                  <a:cubicBezTo>
                    <a:pt x="25211" y="43870"/>
                    <a:pt x="25440" y="43183"/>
                    <a:pt x="25701" y="42431"/>
                  </a:cubicBezTo>
                  <a:lnTo>
                    <a:pt x="26028" y="41319"/>
                  </a:lnTo>
                  <a:cubicBezTo>
                    <a:pt x="26159" y="40959"/>
                    <a:pt x="26224" y="40567"/>
                    <a:pt x="26323" y="40175"/>
                  </a:cubicBezTo>
                  <a:cubicBezTo>
                    <a:pt x="26551" y="39259"/>
                    <a:pt x="26748" y="38344"/>
                    <a:pt x="26878" y="37395"/>
                  </a:cubicBezTo>
                  <a:cubicBezTo>
                    <a:pt x="27443" y="37615"/>
                    <a:pt x="29449" y="38315"/>
                    <a:pt x="30594" y="38315"/>
                  </a:cubicBezTo>
                  <a:cubicBezTo>
                    <a:pt x="30643" y="38315"/>
                    <a:pt x="30691" y="38314"/>
                    <a:pt x="30737" y="38311"/>
                  </a:cubicBezTo>
                  <a:cubicBezTo>
                    <a:pt x="31849" y="38213"/>
                    <a:pt x="33255" y="37820"/>
                    <a:pt x="33876" y="36840"/>
                  </a:cubicBezTo>
                  <a:cubicBezTo>
                    <a:pt x="34562" y="35859"/>
                    <a:pt x="34268" y="34518"/>
                    <a:pt x="33222" y="33962"/>
                  </a:cubicBezTo>
                  <a:cubicBezTo>
                    <a:pt x="32932" y="33814"/>
                    <a:pt x="32597" y="33750"/>
                    <a:pt x="32237" y="33750"/>
                  </a:cubicBezTo>
                  <a:cubicBezTo>
                    <a:pt x="30769" y="33750"/>
                    <a:pt x="28889" y="34822"/>
                    <a:pt x="28023" y="35662"/>
                  </a:cubicBezTo>
                  <a:cubicBezTo>
                    <a:pt x="27957" y="35728"/>
                    <a:pt x="27303" y="36578"/>
                    <a:pt x="26944" y="37036"/>
                  </a:cubicBezTo>
                  <a:cubicBezTo>
                    <a:pt x="27009" y="36480"/>
                    <a:pt x="27107" y="35924"/>
                    <a:pt x="27173" y="35335"/>
                  </a:cubicBezTo>
                  <a:cubicBezTo>
                    <a:pt x="27402" y="33701"/>
                    <a:pt x="27532" y="32000"/>
                    <a:pt x="27696" y="30333"/>
                  </a:cubicBezTo>
                  <a:cubicBezTo>
                    <a:pt x="27761" y="29809"/>
                    <a:pt x="27827" y="29319"/>
                    <a:pt x="27859" y="28796"/>
                  </a:cubicBezTo>
                  <a:cubicBezTo>
                    <a:pt x="28081" y="28859"/>
                    <a:pt x="30441" y="29747"/>
                    <a:pt x="31750" y="29747"/>
                  </a:cubicBezTo>
                  <a:cubicBezTo>
                    <a:pt x="31795" y="29747"/>
                    <a:pt x="31839" y="29746"/>
                    <a:pt x="31881" y="29744"/>
                  </a:cubicBezTo>
                  <a:cubicBezTo>
                    <a:pt x="32960" y="29646"/>
                    <a:pt x="34366" y="29254"/>
                    <a:pt x="35020" y="28273"/>
                  </a:cubicBezTo>
                  <a:cubicBezTo>
                    <a:pt x="35674" y="27292"/>
                    <a:pt x="35380" y="25951"/>
                    <a:pt x="34334" y="25395"/>
                  </a:cubicBezTo>
                  <a:cubicBezTo>
                    <a:pt x="34044" y="25247"/>
                    <a:pt x="33709" y="25183"/>
                    <a:pt x="33349" y="25183"/>
                  </a:cubicBezTo>
                  <a:cubicBezTo>
                    <a:pt x="31882" y="25183"/>
                    <a:pt x="30008" y="26255"/>
                    <a:pt x="29167" y="27095"/>
                  </a:cubicBezTo>
                  <a:cubicBezTo>
                    <a:pt x="29069" y="27161"/>
                    <a:pt x="28121" y="28371"/>
                    <a:pt x="27892" y="28698"/>
                  </a:cubicBezTo>
                  <a:cubicBezTo>
                    <a:pt x="27990" y="27586"/>
                    <a:pt x="28121" y="26442"/>
                    <a:pt x="28284" y="25362"/>
                  </a:cubicBezTo>
                  <a:cubicBezTo>
                    <a:pt x="28513" y="23858"/>
                    <a:pt x="28840" y="22387"/>
                    <a:pt x="29233" y="20948"/>
                  </a:cubicBezTo>
                  <a:cubicBezTo>
                    <a:pt x="29326" y="20979"/>
                    <a:pt x="31740" y="21903"/>
                    <a:pt x="33070" y="21903"/>
                  </a:cubicBezTo>
                  <a:cubicBezTo>
                    <a:pt x="33134" y="21903"/>
                    <a:pt x="33196" y="21901"/>
                    <a:pt x="33255" y="21896"/>
                  </a:cubicBezTo>
                  <a:cubicBezTo>
                    <a:pt x="34366" y="21831"/>
                    <a:pt x="35772" y="21406"/>
                    <a:pt x="36426" y="20425"/>
                  </a:cubicBezTo>
                  <a:cubicBezTo>
                    <a:pt x="37080" y="19444"/>
                    <a:pt x="36786" y="18136"/>
                    <a:pt x="35740" y="17548"/>
                  </a:cubicBezTo>
                  <a:cubicBezTo>
                    <a:pt x="35450" y="17400"/>
                    <a:pt x="35115" y="17335"/>
                    <a:pt x="34755" y="17335"/>
                  </a:cubicBezTo>
                  <a:cubicBezTo>
                    <a:pt x="33286" y="17335"/>
                    <a:pt x="31407" y="18408"/>
                    <a:pt x="30541" y="19248"/>
                  </a:cubicBezTo>
                  <a:cubicBezTo>
                    <a:pt x="30475" y="19346"/>
                    <a:pt x="29429" y="20654"/>
                    <a:pt x="29265" y="20883"/>
                  </a:cubicBezTo>
                  <a:cubicBezTo>
                    <a:pt x="29298" y="20817"/>
                    <a:pt x="29298" y="20719"/>
                    <a:pt x="29331" y="20621"/>
                  </a:cubicBezTo>
                  <a:cubicBezTo>
                    <a:pt x="29789" y="19183"/>
                    <a:pt x="30377" y="17809"/>
                    <a:pt x="31064" y="16469"/>
                  </a:cubicBezTo>
                  <a:cubicBezTo>
                    <a:pt x="31456" y="15717"/>
                    <a:pt x="31849" y="15030"/>
                    <a:pt x="32274" y="14376"/>
                  </a:cubicBezTo>
                  <a:cubicBezTo>
                    <a:pt x="32731" y="14605"/>
                    <a:pt x="34922" y="15651"/>
                    <a:pt x="36067" y="15717"/>
                  </a:cubicBezTo>
                  <a:cubicBezTo>
                    <a:pt x="36137" y="15718"/>
                    <a:pt x="36208" y="15719"/>
                    <a:pt x="36279" y="15719"/>
                  </a:cubicBezTo>
                  <a:cubicBezTo>
                    <a:pt x="37405" y="15719"/>
                    <a:pt x="38660" y="15466"/>
                    <a:pt x="39336" y="14605"/>
                  </a:cubicBezTo>
                  <a:cubicBezTo>
                    <a:pt x="40121" y="13722"/>
                    <a:pt x="39958" y="12349"/>
                    <a:pt x="39009" y="11662"/>
                  </a:cubicBezTo>
                  <a:cubicBezTo>
                    <a:pt x="38639" y="11421"/>
                    <a:pt x="38174" y="11320"/>
                    <a:pt x="37668" y="11320"/>
                  </a:cubicBezTo>
                  <a:cubicBezTo>
                    <a:pt x="36251" y="11320"/>
                    <a:pt x="34514" y="12108"/>
                    <a:pt x="33647" y="12806"/>
                  </a:cubicBezTo>
                  <a:cubicBezTo>
                    <a:pt x="33582" y="12839"/>
                    <a:pt x="32993" y="13428"/>
                    <a:pt x="32568" y="13853"/>
                  </a:cubicBezTo>
                  <a:cubicBezTo>
                    <a:pt x="32764" y="13558"/>
                    <a:pt x="32960" y="13264"/>
                    <a:pt x="33156" y="12970"/>
                  </a:cubicBezTo>
                  <a:cubicBezTo>
                    <a:pt x="33843" y="11924"/>
                    <a:pt x="34530" y="11008"/>
                    <a:pt x="35184" y="10191"/>
                  </a:cubicBezTo>
                  <a:cubicBezTo>
                    <a:pt x="35543" y="9733"/>
                    <a:pt x="35870" y="9340"/>
                    <a:pt x="36197" y="8981"/>
                  </a:cubicBezTo>
                  <a:cubicBezTo>
                    <a:pt x="36786" y="8981"/>
                    <a:pt x="39140" y="8883"/>
                    <a:pt x="40187" y="8392"/>
                  </a:cubicBezTo>
                  <a:cubicBezTo>
                    <a:pt x="41200" y="7902"/>
                    <a:pt x="42345" y="7052"/>
                    <a:pt x="42574" y="5907"/>
                  </a:cubicBezTo>
                  <a:cubicBezTo>
                    <a:pt x="42868" y="4763"/>
                    <a:pt x="42116" y="3618"/>
                    <a:pt x="40939" y="3455"/>
                  </a:cubicBezTo>
                  <a:cubicBezTo>
                    <a:pt x="40882" y="3449"/>
                    <a:pt x="40825" y="3446"/>
                    <a:pt x="40768" y="3446"/>
                  </a:cubicBezTo>
                  <a:cubicBezTo>
                    <a:pt x="39167" y="3446"/>
                    <a:pt x="37289" y="5595"/>
                    <a:pt x="36721" y="6921"/>
                  </a:cubicBezTo>
                  <a:cubicBezTo>
                    <a:pt x="36655" y="7052"/>
                    <a:pt x="36067" y="8981"/>
                    <a:pt x="36067" y="8981"/>
                  </a:cubicBezTo>
                  <a:lnTo>
                    <a:pt x="36132" y="8981"/>
                  </a:lnTo>
                  <a:cubicBezTo>
                    <a:pt x="35805" y="9308"/>
                    <a:pt x="35478" y="9700"/>
                    <a:pt x="35118" y="10125"/>
                  </a:cubicBezTo>
                  <a:cubicBezTo>
                    <a:pt x="34464" y="10943"/>
                    <a:pt x="33745" y="11825"/>
                    <a:pt x="33026" y="12872"/>
                  </a:cubicBezTo>
                  <a:cubicBezTo>
                    <a:pt x="32241" y="13984"/>
                    <a:pt x="31489" y="15161"/>
                    <a:pt x="30835" y="16338"/>
                  </a:cubicBezTo>
                  <a:cubicBezTo>
                    <a:pt x="30116" y="17678"/>
                    <a:pt x="29494" y="19084"/>
                    <a:pt x="29004" y="20523"/>
                  </a:cubicBezTo>
                  <a:lnTo>
                    <a:pt x="29004" y="20589"/>
                  </a:lnTo>
                  <a:cubicBezTo>
                    <a:pt x="29004" y="20098"/>
                    <a:pt x="29004" y="18725"/>
                    <a:pt x="28971" y="18627"/>
                  </a:cubicBezTo>
                  <a:cubicBezTo>
                    <a:pt x="28775" y="17155"/>
                    <a:pt x="27532" y="14409"/>
                    <a:pt x="25897" y="14114"/>
                  </a:cubicBezTo>
                  <a:cubicBezTo>
                    <a:pt x="25786" y="14095"/>
                    <a:pt x="25676" y="14086"/>
                    <a:pt x="25567" y="14086"/>
                  </a:cubicBezTo>
                  <a:cubicBezTo>
                    <a:pt x="24553" y="14086"/>
                    <a:pt x="23668" y="14882"/>
                    <a:pt x="23609" y="15945"/>
                  </a:cubicBezTo>
                  <a:cubicBezTo>
                    <a:pt x="23543" y="17123"/>
                    <a:pt x="24393" y="18300"/>
                    <a:pt x="25211" y="19052"/>
                  </a:cubicBezTo>
                  <a:cubicBezTo>
                    <a:pt x="26159" y="19869"/>
                    <a:pt x="28742" y="20687"/>
                    <a:pt x="28938" y="20752"/>
                  </a:cubicBezTo>
                  <a:cubicBezTo>
                    <a:pt x="28481" y="22223"/>
                    <a:pt x="28121" y="23760"/>
                    <a:pt x="27859" y="25297"/>
                  </a:cubicBezTo>
                  <a:cubicBezTo>
                    <a:pt x="27696" y="26180"/>
                    <a:pt x="27565" y="27063"/>
                    <a:pt x="27434" y="27978"/>
                  </a:cubicBezTo>
                  <a:cubicBezTo>
                    <a:pt x="27434" y="27586"/>
                    <a:pt x="27434" y="27161"/>
                    <a:pt x="27434" y="27128"/>
                  </a:cubicBezTo>
                  <a:cubicBezTo>
                    <a:pt x="27238" y="25657"/>
                    <a:pt x="25996" y="22910"/>
                    <a:pt x="24361" y="22616"/>
                  </a:cubicBezTo>
                  <a:cubicBezTo>
                    <a:pt x="24250" y="22597"/>
                    <a:pt x="24140" y="22588"/>
                    <a:pt x="24032" y="22588"/>
                  </a:cubicBezTo>
                  <a:cubicBezTo>
                    <a:pt x="22995" y="22588"/>
                    <a:pt x="22131" y="23413"/>
                    <a:pt x="22072" y="24480"/>
                  </a:cubicBezTo>
                  <a:cubicBezTo>
                    <a:pt x="21974" y="25624"/>
                    <a:pt x="22824" y="26801"/>
                    <a:pt x="23674" y="27553"/>
                  </a:cubicBezTo>
                  <a:cubicBezTo>
                    <a:pt x="24491" y="28305"/>
                    <a:pt x="26715" y="29057"/>
                    <a:pt x="27303" y="29221"/>
                  </a:cubicBezTo>
                  <a:cubicBezTo>
                    <a:pt x="27238" y="29581"/>
                    <a:pt x="27205" y="29908"/>
                    <a:pt x="27173" y="30267"/>
                  </a:cubicBezTo>
                  <a:cubicBezTo>
                    <a:pt x="26944" y="31935"/>
                    <a:pt x="26748" y="33602"/>
                    <a:pt x="26519" y="35237"/>
                  </a:cubicBezTo>
                  <a:cubicBezTo>
                    <a:pt x="26453" y="35826"/>
                    <a:pt x="26355" y="36382"/>
                    <a:pt x="26224" y="36970"/>
                  </a:cubicBezTo>
                  <a:lnTo>
                    <a:pt x="26224" y="36218"/>
                  </a:lnTo>
                  <a:cubicBezTo>
                    <a:pt x="26061" y="34747"/>
                    <a:pt x="24818" y="32000"/>
                    <a:pt x="23183" y="31706"/>
                  </a:cubicBezTo>
                  <a:cubicBezTo>
                    <a:pt x="23073" y="31687"/>
                    <a:pt x="22963" y="31679"/>
                    <a:pt x="22855" y="31679"/>
                  </a:cubicBezTo>
                  <a:cubicBezTo>
                    <a:pt x="21818" y="31679"/>
                    <a:pt x="20954" y="32500"/>
                    <a:pt x="20895" y="33537"/>
                  </a:cubicBezTo>
                  <a:cubicBezTo>
                    <a:pt x="20797" y="34714"/>
                    <a:pt x="21647" y="35891"/>
                    <a:pt x="22464" y="36643"/>
                  </a:cubicBezTo>
                  <a:cubicBezTo>
                    <a:pt x="23314" y="37395"/>
                    <a:pt x="25309" y="38049"/>
                    <a:pt x="25996" y="38278"/>
                  </a:cubicBezTo>
                  <a:cubicBezTo>
                    <a:pt x="25865" y="38867"/>
                    <a:pt x="25767" y="39423"/>
                    <a:pt x="25603" y="39979"/>
                  </a:cubicBezTo>
                  <a:cubicBezTo>
                    <a:pt x="25505" y="40371"/>
                    <a:pt x="25440" y="40731"/>
                    <a:pt x="25309" y="41090"/>
                  </a:cubicBezTo>
                  <a:lnTo>
                    <a:pt x="24949" y="42202"/>
                  </a:lnTo>
                  <a:cubicBezTo>
                    <a:pt x="24688" y="42889"/>
                    <a:pt x="24426" y="43575"/>
                    <a:pt x="24197" y="44262"/>
                  </a:cubicBezTo>
                  <a:cubicBezTo>
                    <a:pt x="24001" y="44720"/>
                    <a:pt x="23837" y="45145"/>
                    <a:pt x="23641" y="45603"/>
                  </a:cubicBezTo>
                  <a:cubicBezTo>
                    <a:pt x="23739" y="45014"/>
                    <a:pt x="23903" y="43902"/>
                    <a:pt x="23903" y="43804"/>
                  </a:cubicBezTo>
                  <a:cubicBezTo>
                    <a:pt x="23870" y="42496"/>
                    <a:pt x="23510" y="41221"/>
                    <a:pt x="22857" y="40077"/>
                  </a:cubicBezTo>
                  <a:cubicBezTo>
                    <a:pt x="22857" y="39946"/>
                    <a:pt x="22857" y="39782"/>
                    <a:pt x="22824" y="39652"/>
                  </a:cubicBezTo>
                  <a:cubicBezTo>
                    <a:pt x="22712" y="38643"/>
                    <a:pt x="21879" y="37922"/>
                    <a:pt x="20923" y="37922"/>
                  </a:cubicBezTo>
                  <a:cubicBezTo>
                    <a:pt x="20763" y="37922"/>
                    <a:pt x="20600" y="37942"/>
                    <a:pt x="20437" y="37984"/>
                  </a:cubicBezTo>
                  <a:cubicBezTo>
                    <a:pt x="18802" y="38376"/>
                    <a:pt x="17788" y="41254"/>
                    <a:pt x="17723" y="42725"/>
                  </a:cubicBezTo>
                  <a:cubicBezTo>
                    <a:pt x="17723" y="42791"/>
                    <a:pt x="17756" y="43772"/>
                    <a:pt x="17821" y="44360"/>
                  </a:cubicBezTo>
                  <a:cubicBezTo>
                    <a:pt x="17723" y="44000"/>
                    <a:pt x="17657" y="43673"/>
                    <a:pt x="17559" y="43314"/>
                  </a:cubicBezTo>
                  <a:cubicBezTo>
                    <a:pt x="17396" y="42594"/>
                    <a:pt x="17200" y="41875"/>
                    <a:pt x="17004" y="41123"/>
                  </a:cubicBezTo>
                  <a:lnTo>
                    <a:pt x="16677" y="40011"/>
                  </a:lnTo>
                  <a:cubicBezTo>
                    <a:pt x="16578" y="39652"/>
                    <a:pt x="16415" y="39259"/>
                    <a:pt x="16251" y="38900"/>
                  </a:cubicBezTo>
                  <a:cubicBezTo>
                    <a:pt x="15957" y="38017"/>
                    <a:pt x="15598" y="37134"/>
                    <a:pt x="15205" y="36284"/>
                  </a:cubicBezTo>
                  <a:cubicBezTo>
                    <a:pt x="15826" y="36120"/>
                    <a:pt x="18017" y="35564"/>
                    <a:pt x="18900" y="34878"/>
                  </a:cubicBezTo>
                  <a:cubicBezTo>
                    <a:pt x="19816" y="34224"/>
                    <a:pt x="20731" y="33112"/>
                    <a:pt x="20731" y="31935"/>
                  </a:cubicBezTo>
                  <a:cubicBezTo>
                    <a:pt x="20762" y="30814"/>
                    <a:pt x="19845" y="29901"/>
                    <a:pt x="18769" y="29901"/>
                  </a:cubicBezTo>
                  <a:cubicBezTo>
                    <a:pt x="18715" y="29901"/>
                    <a:pt x="18660" y="29903"/>
                    <a:pt x="18606" y="29908"/>
                  </a:cubicBezTo>
                  <a:cubicBezTo>
                    <a:pt x="16938" y="30104"/>
                    <a:pt x="15499" y="32720"/>
                    <a:pt x="15205" y="34191"/>
                  </a:cubicBezTo>
                  <a:cubicBezTo>
                    <a:pt x="15205" y="34289"/>
                    <a:pt x="15074" y="35335"/>
                    <a:pt x="15042" y="35924"/>
                  </a:cubicBezTo>
                  <a:cubicBezTo>
                    <a:pt x="14813" y="35434"/>
                    <a:pt x="14584" y="34910"/>
                    <a:pt x="14322" y="34387"/>
                  </a:cubicBezTo>
                  <a:cubicBezTo>
                    <a:pt x="13570" y="32883"/>
                    <a:pt x="12785" y="31412"/>
                    <a:pt x="12001" y="29908"/>
                  </a:cubicBezTo>
                  <a:cubicBezTo>
                    <a:pt x="11739" y="29450"/>
                    <a:pt x="11510" y="28992"/>
                    <a:pt x="11281" y="28534"/>
                  </a:cubicBezTo>
                  <a:cubicBezTo>
                    <a:pt x="11478" y="28501"/>
                    <a:pt x="14126" y="27880"/>
                    <a:pt x="15140" y="27128"/>
                  </a:cubicBezTo>
                  <a:cubicBezTo>
                    <a:pt x="16023" y="26442"/>
                    <a:pt x="16938" y="25330"/>
                    <a:pt x="16938" y="24153"/>
                  </a:cubicBezTo>
                  <a:cubicBezTo>
                    <a:pt x="16970" y="23015"/>
                    <a:pt x="16024" y="22122"/>
                    <a:pt x="14928" y="22122"/>
                  </a:cubicBezTo>
                  <a:cubicBezTo>
                    <a:pt x="14890" y="22122"/>
                    <a:pt x="14851" y="22123"/>
                    <a:pt x="14813" y="22125"/>
                  </a:cubicBezTo>
                  <a:cubicBezTo>
                    <a:pt x="13145" y="22322"/>
                    <a:pt x="11706" y="24970"/>
                    <a:pt x="11412" y="26409"/>
                  </a:cubicBezTo>
                  <a:cubicBezTo>
                    <a:pt x="11379" y="26540"/>
                    <a:pt x="11249" y="28044"/>
                    <a:pt x="11216" y="28469"/>
                  </a:cubicBezTo>
                  <a:cubicBezTo>
                    <a:pt x="10693" y="27455"/>
                    <a:pt x="10202" y="26442"/>
                    <a:pt x="9745" y="25428"/>
                  </a:cubicBezTo>
                  <a:cubicBezTo>
                    <a:pt x="9091" y="24087"/>
                    <a:pt x="8535" y="22681"/>
                    <a:pt x="8110" y="21243"/>
                  </a:cubicBezTo>
                  <a:cubicBezTo>
                    <a:pt x="8208" y="21210"/>
                    <a:pt x="10954" y="20589"/>
                    <a:pt x="11968" y="19804"/>
                  </a:cubicBezTo>
                  <a:cubicBezTo>
                    <a:pt x="12851" y="19117"/>
                    <a:pt x="13799" y="18005"/>
                    <a:pt x="13799" y="16828"/>
                  </a:cubicBezTo>
                  <a:cubicBezTo>
                    <a:pt x="13830" y="15709"/>
                    <a:pt x="12916" y="14826"/>
                    <a:pt x="11814" y="14826"/>
                  </a:cubicBezTo>
                  <a:cubicBezTo>
                    <a:pt x="11757" y="14826"/>
                    <a:pt x="11699" y="14829"/>
                    <a:pt x="11641" y="14834"/>
                  </a:cubicBezTo>
                  <a:cubicBezTo>
                    <a:pt x="10006" y="14997"/>
                    <a:pt x="8567" y="17646"/>
                    <a:pt x="8273" y="19117"/>
                  </a:cubicBezTo>
                  <a:cubicBezTo>
                    <a:pt x="8240" y="19215"/>
                    <a:pt x="8077" y="20883"/>
                    <a:pt x="8077" y="21177"/>
                  </a:cubicBezTo>
                  <a:cubicBezTo>
                    <a:pt x="8044" y="21112"/>
                    <a:pt x="8012" y="21014"/>
                    <a:pt x="7979" y="20916"/>
                  </a:cubicBezTo>
                  <a:cubicBezTo>
                    <a:pt x="7586" y="19477"/>
                    <a:pt x="7292" y="18005"/>
                    <a:pt x="7161" y="16501"/>
                  </a:cubicBezTo>
                  <a:cubicBezTo>
                    <a:pt x="7063" y="15684"/>
                    <a:pt x="7031" y="14866"/>
                    <a:pt x="6998" y="14082"/>
                  </a:cubicBezTo>
                  <a:cubicBezTo>
                    <a:pt x="7521" y="14016"/>
                    <a:pt x="9908" y="13722"/>
                    <a:pt x="10922" y="13101"/>
                  </a:cubicBezTo>
                  <a:cubicBezTo>
                    <a:pt x="11903" y="12512"/>
                    <a:pt x="12916" y="11531"/>
                    <a:pt x="13047" y="10354"/>
                  </a:cubicBezTo>
                  <a:cubicBezTo>
                    <a:pt x="13178" y="9210"/>
                    <a:pt x="12295" y="8163"/>
                    <a:pt x="11151" y="8131"/>
                  </a:cubicBezTo>
                  <a:cubicBezTo>
                    <a:pt x="9483" y="8131"/>
                    <a:pt x="7750" y="10583"/>
                    <a:pt x="7292" y="11989"/>
                  </a:cubicBezTo>
                  <a:cubicBezTo>
                    <a:pt x="7259" y="12087"/>
                    <a:pt x="7096" y="12872"/>
                    <a:pt x="6998" y="13460"/>
                  </a:cubicBezTo>
                  <a:lnTo>
                    <a:pt x="6998" y="12414"/>
                  </a:lnTo>
                  <a:cubicBezTo>
                    <a:pt x="6998" y="11171"/>
                    <a:pt x="7063" y="10027"/>
                    <a:pt x="7129" y="8981"/>
                  </a:cubicBezTo>
                  <a:cubicBezTo>
                    <a:pt x="7194" y="8425"/>
                    <a:pt x="7259" y="7902"/>
                    <a:pt x="7292" y="7411"/>
                  </a:cubicBezTo>
                  <a:cubicBezTo>
                    <a:pt x="7783" y="7052"/>
                    <a:pt x="9712" y="5711"/>
                    <a:pt x="10300" y="4730"/>
                  </a:cubicBezTo>
                  <a:cubicBezTo>
                    <a:pt x="10889" y="3749"/>
                    <a:pt x="11347" y="2408"/>
                    <a:pt x="10922" y="1329"/>
                  </a:cubicBezTo>
                  <a:cubicBezTo>
                    <a:pt x="10630" y="502"/>
                    <a:pt x="9848" y="0"/>
                    <a:pt x="90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53"/>
            <p:cNvSpPr/>
            <p:nvPr/>
          </p:nvSpPr>
          <p:spPr>
            <a:xfrm>
              <a:off x="-7028378" y="3218416"/>
              <a:ext cx="162601" cy="237566"/>
            </a:xfrm>
            <a:custGeom>
              <a:avLst/>
              <a:gdLst/>
              <a:ahLst/>
              <a:cxnLst/>
              <a:rect l="l" t="t" r="r" b="b"/>
              <a:pathLst>
                <a:path w="5069" h="7406" extrusionOk="0">
                  <a:moveTo>
                    <a:pt x="2287" y="0"/>
                  </a:moveTo>
                  <a:cubicBezTo>
                    <a:pt x="1464" y="0"/>
                    <a:pt x="696" y="522"/>
                    <a:pt x="425" y="1357"/>
                  </a:cubicBezTo>
                  <a:cubicBezTo>
                    <a:pt x="0" y="2468"/>
                    <a:pt x="524" y="3809"/>
                    <a:pt x="1145" y="4757"/>
                  </a:cubicBezTo>
                  <a:cubicBezTo>
                    <a:pt x="1831" y="5869"/>
                    <a:pt x="4317" y="7406"/>
                    <a:pt x="4317" y="7406"/>
                  </a:cubicBezTo>
                  <a:cubicBezTo>
                    <a:pt x="4349" y="7406"/>
                    <a:pt x="4840" y="5477"/>
                    <a:pt x="4872" y="5346"/>
                  </a:cubicBezTo>
                  <a:cubicBezTo>
                    <a:pt x="5069" y="3875"/>
                    <a:pt x="4611" y="899"/>
                    <a:pt x="3107" y="180"/>
                  </a:cubicBezTo>
                  <a:cubicBezTo>
                    <a:pt x="2838" y="58"/>
                    <a:pt x="2559" y="0"/>
                    <a:pt x="228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6" name="Google Shape;86;p53"/>
          <p:cNvSpPr/>
          <p:nvPr/>
        </p:nvSpPr>
        <p:spPr>
          <a:xfrm>
            <a:off x="7663943" y="108317"/>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53"/>
          <p:cNvSpPr/>
          <p:nvPr/>
        </p:nvSpPr>
        <p:spPr>
          <a:xfrm>
            <a:off x="8327884" y="2954200"/>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53"/>
          <p:cNvSpPr txBox="1">
            <a:spLocks noGrp="1"/>
          </p:cNvSpPr>
          <p:nvPr>
            <p:ph type="title"/>
          </p:nvPr>
        </p:nvSpPr>
        <p:spPr>
          <a:xfrm>
            <a:off x="713225" y="417641"/>
            <a:ext cx="4392300" cy="12765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hree columns">
  <p:cSld name="CUSTOM_4">
    <p:spTree>
      <p:nvGrpSpPr>
        <p:cNvPr id="1" name="Shape 89"/>
        <p:cNvGrpSpPr/>
        <p:nvPr/>
      </p:nvGrpSpPr>
      <p:grpSpPr>
        <a:xfrm>
          <a:off x="0" y="0"/>
          <a:ext cx="0" cy="0"/>
          <a:chOff x="0" y="0"/>
          <a:chExt cx="0" cy="0"/>
        </a:xfrm>
      </p:grpSpPr>
      <p:sp>
        <p:nvSpPr>
          <p:cNvPr id="90" name="Google Shape;90;p54"/>
          <p:cNvSpPr/>
          <p:nvPr/>
        </p:nvSpPr>
        <p:spPr>
          <a:xfrm rot="5400000">
            <a:off x="-4759184" y="2001982"/>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4"/>
          <p:cNvSpPr/>
          <p:nvPr/>
        </p:nvSpPr>
        <p:spPr>
          <a:xfrm rot="-5400000">
            <a:off x="4548191" y="-2224318"/>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4"/>
          <p:cNvSpPr/>
          <p:nvPr/>
        </p:nvSpPr>
        <p:spPr>
          <a:xfrm>
            <a:off x="1207168" y="143104"/>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54"/>
          <p:cNvSpPr/>
          <p:nvPr/>
        </p:nvSpPr>
        <p:spPr>
          <a:xfrm>
            <a:off x="159919" y="47450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54"/>
          <p:cNvSpPr/>
          <p:nvPr/>
        </p:nvSpPr>
        <p:spPr>
          <a:xfrm>
            <a:off x="237545" y="1599937"/>
            <a:ext cx="104926" cy="104893"/>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54"/>
          <p:cNvSpPr/>
          <p:nvPr/>
        </p:nvSpPr>
        <p:spPr>
          <a:xfrm>
            <a:off x="8101440" y="4862000"/>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54"/>
          <p:cNvSpPr/>
          <p:nvPr/>
        </p:nvSpPr>
        <p:spPr>
          <a:xfrm>
            <a:off x="8749259" y="3435150"/>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97" name="Google Shape;97;p54"/>
          <p:cNvGrpSpPr/>
          <p:nvPr/>
        </p:nvGrpSpPr>
        <p:grpSpPr>
          <a:xfrm>
            <a:off x="8206376" y="3904964"/>
            <a:ext cx="1031151" cy="1240666"/>
            <a:chOff x="-1142093" y="3874529"/>
            <a:chExt cx="825515" cy="993248"/>
          </a:xfrm>
        </p:grpSpPr>
        <p:sp>
          <p:nvSpPr>
            <p:cNvPr id="98" name="Google Shape;98;p54"/>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54"/>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54"/>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1" name="Google Shape;101;p54"/>
          <p:cNvSpPr txBox="1">
            <a:spLocks noGrp="1"/>
          </p:cNvSpPr>
          <p:nvPr>
            <p:ph type="title"/>
          </p:nvPr>
        </p:nvSpPr>
        <p:spPr>
          <a:xfrm>
            <a:off x="937626" y="2824850"/>
            <a:ext cx="2175300" cy="8694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02" name="Google Shape;102;p54"/>
          <p:cNvSpPr txBox="1">
            <a:spLocks noGrp="1"/>
          </p:cNvSpPr>
          <p:nvPr>
            <p:ph type="subTitle" idx="1"/>
          </p:nvPr>
        </p:nvSpPr>
        <p:spPr>
          <a:xfrm>
            <a:off x="937626" y="3713125"/>
            <a:ext cx="2175300" cy="869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03" name="Google Shape;103;p54"/>
          <p:cNvSpPr txBox="1">
            <a:spLocks noGrp="1"/>
          </p:cNvSpPr>
          <p:nvPr>
            <p:ph type="title" idx="2"/>
          </p:nvPr>
        </p:nvSpPr>
        <p:spPr>
          <a:xfrm>
            <a:off x="3484347" y="2824850"/>
            <a:ext cx="2175300" cy="8694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04" name="Google Shape;104;p54"/>
          <p:cNvSpPr txBox="1">
            <a:spLocks noGrp="1"/>
          </p:cNvSpPr>
          <p:nvPr>
            <p:ph type="subTitle" idx="3"/>
          </p:nvPr>
        </p:nvSpPr>
        <p:spPr>
          <a:xfrm>
            <a:off x="3484347" y="3713125"/>
            <a:ext cx="2175300" cy="869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05" name="Google Shape;105;p54"/>
          <p:cNvSpPr txBox="1">
            <a:spLocks noGrp="1"/>
          </p:cNvSpPr>
          <p:nvPr>
            <p:ph type="title" idx="4"/>
          </p:nvPr>
        </p:nvSpPr>
        <p:spPr>
          <a:xfrm>
            <a:off x="6031074" y="2824850"/>
            <a:ext cx="2175300" cy="8694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06" name="Google Shape;106;p54"/>
          <p:cNvSpPr txBox="1">
            <a:spLocks noGrp="1"/>
          </p:cNvSpPr>
          <p:nvPr>
            <p:ph type="subTitle" idx="5"/>
          </p:nvPr>
        </p:nvSpPr>
        <p:spPr>
          <a:xfrm>
            <a:off x="6031074" y="3713125"/>
            <a:ext cx="2175300" cy="869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07" name="Google Shape;107;p54"/>
          <p:cNvSpPr txBox="1">
            <a:spLocks noGrp="1"/>
          </p:cNvSpPr>
          <p:nvPr>
            <p:ph type="title" idx="6"/>
          </p:nvPr>
        </p:nvSpPr>
        <p:spPr>
          <a:xfrm>
            <a:off x="713225" y="368825"/>
            <a:ext cx="7702800" cy="74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108"/>
        <p:cNvGrpSpPr/>
        <p:nvPr/>
      </p:nvGrpSpPr>
      <p:grpSpPr>
        <a:xfrm>
          <a:off x="0" y="0"/>
          <a:ext cx="0" cy="0"/>
          <a:chOff x="0" y="0"/>
          <a:chExt cx="0" cy="0"/>
        </a:xfrm>
      </p:grpSpPr>
      <p:sp>
        <p:nvSpPr>
          <p:cNvPr id="109" name="Google Shape;109;p55"/>
          <p:cNvSpPr/>
          <p:nvPr/>
        </p:nvSpPr>
        <p:spPr>
          <a:xfrm>
            <a:off x="5124441" y="901457"/>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55"/>
          <p:cNvSpPr/>
          <p:nvPr/>
        </p:nvSpPr>
        <p:spPr>
          <a:xfrm flipH="1">
            <a:off x="-6915159" y="623207"/>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55"/>
          <p:cNvSpPr/>
          <p:nvPr/>
        </p:nvSpPr>
        <p:spPr>
          <a:xfrm rot="-5400000">
            <a:off x="3276473" y="-3148763"/>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55"/>
          <p:cNvSpPr/>
          <p:nvPr/>
        </p:nvSpPr>
        <p:spPr>
          <a:xfrm>
            <a:off x="6100790" y="356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55"/>
          <p:cNvSpPr/>
          <p:nvPr/>
        </p:nvSpPr>
        <p:spPr>
          <a:xfrm>
            <a:off x="4062440" y="48903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55"/>
          <p:cNvSpPr/>
          <p:nvPr/>
        </p:nvSpPr>
        <p:spPr>
          <a:xfrm>
            <a:off x="350569" y="49350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55"/>
          <p:cNvSpPr txBox="1">
            <a:spLocks noGrp="1"/>
          </p:cNvSpPr>
          <p:nvPr>
            <p:ph type="title"/>
          </p:nvPr>
        </p:nvSpPr>
        <p:spPr>
          <a:xfrm>
            <a:off x="713225" y="539500"/>
            <a:ext cx="6144900" cy="30129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SzPts val="4800"/>
              <a:buNone/>
              <a:defRPr sz="96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p:cSld name="CUSTOM_2">
    <p:spTree>
      <p:nvGrpSpPr>
        <p:cNvPr id="1" name="Shape 116"/>
        <p:cNvGrpSpPr/>
        <p:nvPr/>
      </p:nvGrpSpPr>
      <p:grpSpPr>
        <a:xfrm>
          <a:off x="0" y="0"/>
          <a:ext cx="0" cy="0"/>
          <a:chOff x="0" y="0"/>
          <a:chExt cx="0" cy="0"/>
        </a:xfrm>
      </p:grpSpPr>
      <p:sp>
        <p:nvSpPr>
          <p:cNvPr id="117" name="Google Shape;117;p56"/>
          <p:cNvSpPr/>
          <p:nvPr/>
        </p:nvSpPr>
        <p:spPr>
          <a:xfrm rot="3915754">
            <a:off x="-1970309" y="4533821"/>
            <a:ext cx="9128767" cy="48249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56"/>
          <p:cNvSpPr/>
          <p:nvPr/>
        </p:nvSpPr>
        <p:spPr>
          <a:xfrm>
            <a:off x="236269" y="306620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56"/>
          <p:cNvSpPr/>
          <p:nvPr/>
        </p:nvSpPr>
        <p:spPr>
          <a:xfrm>
            <a:off x="719995" y="4852324"/>
            <a:ext cx="104926" cy="104893"/>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56"/>
          <p:cNvSpPr txBox="1">
            <a:spLocks noGrp="1"/>
          </p:cNvSpPr>
          <p:nvPr>
            <p:ph type="title"/>
          </p:nvPr>
        </p:nvSpPr>
        <p:spPr>
          <a:xfrm>
            <a:off x="713225" y="844500"/>
            <a:ext cx="3761700" cy="22896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21" name="Google Shape;121;p56"/>
          <p:cNvSpPr txBox="1">
            <a:spLocks noGrp="1"/>
          </p:cNvSpPr>
          <p:nvPr>
            <p:ph type="subTitle" idx="1"/>
          </p:nvPr>
        </p:nvSpPr>
        <p:spPr>
          <a:xfrm>
            <a:off x="720000" y="3223050"/>
            <a:ext cx="3164400" cy="1171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22"/>
        <p:cNvGrpSpPr/>
        <p:nvPr/>
      </p:nvGrpSpPr>
      <p:grpSpPr>
        <a:xfrm>
          <a:off x="0" y="0"/>
          <a:ext cx="0" cy="0"/>
          <a:chOff x="0" y="0"/>
          <a:chExt cx="0" cy="0"/>
        </a:xfrm>
      </p:grpSpPr>
      <p:sp>
        <p:nvSpPr>
          <p:cNvPr id="123" name="Google Shape;123;p57"/>
          <p:cNvSpPr/>
          <p:nvPr/>
        </p:nvSpPr>
        <p:spPr>
          <a:xfrm rot="-5400000" flipH="1">
            <a:off x="4776791" y="2001982"/>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57"/>
          <p:cNvSpPr/>
          <p:nvPr/>
        </p:nvSpPr>
        <p:spPr>
          <a:xfrm rot="5400000" flipH="1">
            <a:off x="-4530584" y="-2224318"/>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57"/>
          <p:cNvSpPr/>
          <p:nvPr/>
        </p:nvSpPr>
        <p:spPr>
          <a:xfrm flipH="1">
            <a:off x="7849251" y="143104"/>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57"/>
          <p:cNvSpPr/>
          <p:nvPr/>
        </p:nvSpPr>
        <p:spPr>
          <a:xfrm flipH="1">
            <a:off x="8726554" y="47450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57"/>
          <p:cNvSpPr/>
          <p:nvPr/>
        </p:nvSpPr>
        <p:spPr>
          <a:xfrm flipH="1">
            <a:off x="8804183" y="1599937"/>
            <a:ext cx="104926" cy="104893"/>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128;p57"/>
          <p:cNvSpPr/>
          <p:nvPr/>
        </p:nvSpPr>
        <p:spPr>
          <a:xfrm flipH="1">
            <a:off x="940288" y="4862000"/>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p57"/>
          <p:cNvSpPr/>
          <p:nvPr/>
        </p:nvSpPr>
        <p:spPr>
          <a:xfrm flipH="1">
            <a:off x="138305" y="3435150"/>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0" name="Google Shape;130;p57"/>
          <p:cNvGrpSpPr/>
          <p:nvPr/>
        </p:nvGrpSpPr>
        <p:grpSpPr>
          <a:xfrm flipH="1">
            <a:off x="-90874" y="3904964"/>
            <a:ext cx="1031151" cy="1240666"/>
            <a:chOff x="-1142093" y="3874529"/>
            <a:chExt cx="825515" cy="993248"/>
          </a:xfrm>
        </p:grpSpPr>
        <p:sp>
          <p:nvSpPr>
            <p:cNvPr id="131" name="Google Shape;131;p57"/>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57"/>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57"/>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4" name="Google Shape;134;p57"/>
          <p:cNvSpPr txBox="1">
            <a:spLocks noGrp="1"/>
          </p:cNvSpPr>
          <p:nvPr>
            <p:ph type="title"/>
          </p:nvPr>
        </p:nvSpPr>
        <p:spPr>
          <a:xfrm>
            <a:off x="1891450" y="1554650"/>
            <a:ext cx="2313300" cy="7437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SzPts val="2800"/>
              <a:buFont typeface="Mali"/>
              <a:buNone/>
              <a:defRPr>
                <a:latin typeface="Mali"/>
                <a:ea typeface="Mali"/>
                <a:cs typeface="Mali"/>
                <a:sym typeface="Mali"/>
              </a:defRPr>
            </a:lvl2pPr>
            <a:lvl3pPr lvl="2" algn="ctr">
              <a:lnSpc>
                <a:spcPct val="100000"/>
              </a:lnSpc>
              <a:spcBef>
                <a:spcPts val="0"/>
              </a:spcBef>
              <a:spcAft>
                <a:spcPts val="0"/>
              </a:spcAft>
              <a:buSzPts val="2800"/>
              <a:buFont typeface="Mali"/>
              <a:buNone/>
              <a:defRPr>
                <a:latin typeface="Mali"/>
                <a:ea typeface="Mali"/>
                <a:cs typeface="Mali"/>
                <a:sym typeface="Mali"/>
              </a:defRPr>
            </a:lvl3pPr>
            <a:lvl4pPr lvl="3" algn="ctr">
              <a:lnSpc>
                <a:spcPct val="100000"/>
              </a:lnSpc>
              <a:spcBef>
                <a:spcPts val="0"/>
              </a:spcBef>
              <a:spcAft>
                <a:spcPts val="0"/>
              </a:spcAft>
              <a:buSzPts val="2800"/>
              <a:buFont typeface="Mali"/>
              <a:buNone/>
              <a:defRPr>
                <a:latin typeface="Mali"/>
                <a:ea typeface="Mali"/>
                <a:cs typeface="Mali"/>
                <a:sym typeface="Mali"/>
              </a:defRPr>
            </a:lvl4pPr>
            <a:lvl5pPr lvl="4" algn="ctr">
              <a:lnSpc>
                <a:spcPct val="100000"/>
              </a:lnSpc>
              <a:spcBef>
                <a:spcPts val="0"/>
              </a:spcBef>
              <a:spcAft>
                <a:spcPts val="0"/>
              </a:spcAft>
              <a:buSzPts val="2800"/>
              <a:buFont typeface="Mali"/>
              <a:buNone/>
              <a:defRPr>
                <a:latin typeface="Mali"/>
                <a:ea typeface="Mali"/>
                <a:cs typeface="Mali"/>
                <a:sym typeface="Mali"/>
              </a:defRPr>
            </a:lvl5pPr>
            <a:lvl6pPr lvl="5" algn="ctr">
              <a:lnSpc>
                <a:spcPct val="100000"/>
              </a:lnSpc>
              <a:spcBef>
                <a:spcPts val="0"/>
              </a:spcBef>
              <a:spcAft>
                <a:spcPts val="0"/>
              </a:spcAft>
              <a:buSzPts val="2800"/>
              <a:buFont typeface="Mali"/>
              <a:buNone/>
              <a:defRPr>
                <a:latin typeface="Mali"/>
                <a:ea typeface="Mali"/>
                <a:cs typeface="Mali"/>
                <a:sym typeface="Mali"/>
              </a:defRPr>
            </a:lvl6pPr>
            <a:lvl7pPr lvl="6" algn="ctr">
              <a:lnSpc>
                <a:spcPct val="100000"/>
              </a:lnSpc>
              <a:spcBef>
                <a:spcPts val="0"/>
              </a:spcBef>
              <a:spcAft>
                <a:spcPts val="0"/>
              </a:spcAft>
              <a:buSzPts val="2800"/>
              <a:buFont typeface="Mali"/>
              <a:buNone/>
              <a:defRPr>
                <a:latin typeface="Mali"/>
                <a:ea typeface="Mali"/>
                <a:cs typeface="Mali"/>
                <a:sym typeface="Mali"/>
              </a:defRPr>
            </a:lvl7pPr>
            <a:lvl8pPr lvl="7" algn="ctr">
              <a:lnSpc>
                <a:spcPct val="100000"/>
              </a:lnSpc>
              <a:spcBef>
                <a:spcPts val="0"/>
              </a:spcBef>
              <a:spcAft>
                <a:spcPts val="0"/>
              </a:spcAft>
              <a:buSzPts val="2800"/>
              <a:buFont typeface="Mali"/>
              <a:buNone/>
              <a:defRPr>
                <a:latin typeface="Mali"/>
                <a:ea typeface="Mali"/>
                <a:cs typeface="Mali"/>
                <a:sym typeface="Mali"/>
              </a:defRPr>
            </a:lvl8pPr>
            <a:lvl9pPr lvl="8" algn="ctr">
              <a:lnSpc>
                <a:spcPct val="100000"/>
              </a:lnSpc>
              <a:spcBef>
                <a:spcPts val="0"/>
              </a:spcBef>
              <a:spcAft>
                <a:spcPts val="0"/>
              </a:spcAft>
              <a:buSzPts val="2800"/>
              <a:buFont typeface="Mali"/>
              <a:buNone/>
              <a:defRPr>
                <a:latin typeface="Mali"/>
                <a:ea typeface="Mali"/>
                <a:cs typeface="Mali"/>
                <a:sym typeface="Mali"/>
              </a:defRPr>
            </a:lvl9pPr>
          </a:lstStyle>
          <a:p>
            <a:endParaRPr/>
          </a:p>
        </p:txBody>
      </p:sp>
      <p:sp>
        <p:nvSpPr>
          <p:cNvPr id="135" name="Google Shape;135;p57"/>
          <p:cNvSpPr txBox="1">
            <a:spLocks noGrp="1"/>
          </p:cNvSpPr>
          <p:nvPr>
            <p:ph type="subTitle" idx="1"/>
          </p:nvPr>
        </p:nvSpPr>
        <p:spPr>
          <a:xfrm>
            <a:off x="1891450" y="2280975"/>
            <a:ext cx="2313300" cy="665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36" name="Google Shape;136;p57"/>
          <p:cNvSpPr txBox="1">
            <a:spLocks noGrp="1"/>
          </p:cNvSpPr>
          <p:nvPr>
            <p:ph type="title" idx="2"/>
          </p:nvPr>
        </p:nvSpPr>
        <p:spPr>
          <a:xfrm>
            <a:off x="5722025" y="1554650"/>
            <a:ext cx="2310900" cy="7437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SzPts val="2800"/>
              <a:buFont typeface="Mali"/>
              <a:buNone/>
              <a:defRPr>
                <a:latin typeface="Mali"/>
                <a:ea typeface="Mali"/>
                <a:cs typeface="Mali"/>
                <a:sym typeface="Mali"/>
              </a:defRPr>
            </a:lvl2pPr>
            <a:lvl3pPr lvl="2" algn="ctr">
              <a:lnSpc>
                <a:spcPct val="100000"/>
              </a:lnSpc>
              <a:spcBef>
                <a:spcPts val="0"/>
              </a:spcBef>
              <a:spcAft>
                <a:spcPts val="0"/>
              </a:spcAft>
              <a:buSzPts val="2800"/>
              <a:buFont typeface="Mali"/>
              <a:buNone/>
              <a:defRPr>
                <a:latin typeface="Mali"/>
                <a:ea typeface="Mali"/>
                <a:cs typeface="Mali"/>
                <a:sym typeface="Mali"/>
              </a:defRPr>
            </a:lvl3pPr>
            <a:lvl4pPr lvl="3" algn="ctr">
              <a:lnSpc>
                <a:spcPct val="100000"/>
              </a:lnSpc>
              <a:spcBef>
                <a:spcPts val="0"/>
              </a:spcBef>
              <a:spcAft>
                <a:spcPts val="0"/>
              </a:spcAft>
              <a:buSzPts val="2800"/>
              <a:buFont typeface="Mali"/>
              <a:buNone/>
              <a:defRPr>
                <a:latin typeface="Mali"/>
                <a:ea typeface="Mali"/>
                <a:cs typeface="Mali"/>
                <a:sym typeface="Mali"/>
              </a:defRPr>
            </a:lvl4pPr>
            <a:lvl5pPr lvl="4" algn="ctr">
              <a:lnSpc>
                <a:spcPct val="100000"/>
              </a:lnSpc>
              <a:spcBef>
                <a:spcPts val="0"/>
              </a:spcBef>
              <a:spcAft>
                <a:spcPts val="0"/>
              </a:spcAft>
              <a:buSzPts val="2800"/>
              <a:buFont typeface="Mali"/>
              <a:buNone/>
              <a:defRPr>
                <a:latin typeface="Mali"/>
                <a:ea typeface="Mali"/>
                <a:cs typeface="Mali"/>
                <a:sym typeface="Mali"/>
              </a:defRPr>
            </a:lvl5pPr>
            <a:lvl6pPr lvl="5" algn="ctr">
              <a:lnSpc>
                <a:spcPct val="100000"/>
              </a:lnSpc>
              <a:spcBef>
                <a:spcPts val="0"/>
              </a:spcBef>
              <a:spcAft>
                <a:spcPts val="0"/>
              </a:spcAft>
              <a:buSzPts val="2800"/>
              <a:buFont typeface="Mali"/>
              <a:buNone/>
              <a:defRPr>
                <a:latin typeface="Mali"/>
                <a:ea typeface="Mali"/>
                <a:cs typeface="Mali"/>
                <a:sym typeface="Mali"/>
              </a:defRPr>
            </a:lvl6pPr>
            <a:lvl7pPr lvl="6" algn="ctr">
              <a:lnSpc>
                <a:spcPct val="100000"/>
              </a:lnSpc>
              <a:spcBef>
                <a:spcPts val="0"/>
              </a:spcBef>
              <a:spcAft>
                <a:spcPts val="0"/>
              </a:spcAft>
              <a:buSzPts val="2800"/>
              <a:buFont typeface="Mali"/>
              <a:buNone/>
              <a:defRPr>
                <a:latin typeface="Mali"/>
                <a:ea typeface="Mali"/>
                <a:cs typeface="Mali"/>
                <a:sym typeface="Mali"/>
              </a:defRPr>
            </a:lvl7pPr>
            <a:lvl8pPr lvl="7" algn="ctr">
              <a:lnSpc>
                <a:spcPct val="100000"/>
              </a:lnSpc>
              <a:spcBef>
                <a:spcPts val="0"/>
              </a:spcBef>
              <a:spcAft>
                <a:spcPts val="0"/>
              </a:spcAft>
              <a:buSzPts val="2800"/>
              <a:buFont typeface="Mali"/>
              <a:buNone/>
              <a:defRPr>
                <a:latin typeface="Mali"/>
                <a:ea typeface="Mali"/>
                <a:cs typeface="Mali"/>
                <a:sym typeface="Mali"/>
              </a:defRPr>
            </a:lvl8pPr>
            <a:lvl9pPr lvl="8" algn="ctr">
              <a:lnSpc>
                <a:spcPct val="100000"/>
              </a:lnSpc>
              <a:spcBef>
                <a:spcPts val="0"/>
              </a:spcBef>
              <a:spcAft>
                <a:spcPts val="0"/>
              </a:spcAft>
              <a:buSzPts val="2800"/>
              <a:buFont typeface="Mali"/>
              <a:buNone/>
              <a:defRPr>
                <a:latin typeface="Mali"/>
                <a:ea typeface="Mali"/>
                <a:cs typeface="Mali"/>
                <a:sym typeface="Mali"/>
              </a:defRPr>
            </a:lvl9pPr>
          </a:lstStyle>
          <a:p>
            <a:endParaRPr/>
          </a:p>
        </p:txBody>
      </p:sp>
      <p:sp>
        <p:nvSpPr>
          <p:cNvPr id="137" name="Google Shape;137;p57"/>
          <p:cNvSpPr txBox="1">
            <a:spLocks noGrp="1"/>
          </p:cNvSpPr>
          <p:nvPr>
            <p:ph type="subTitle" idx="3"/>
          </p:nvPr>
        </p:nvSpPr>
        <p:spPr>
          <a:xfrm>
            <a:off x="5722029" y="2280975"/>
            <a:ext cx="2313300" cy="665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38" name="Google Shape;138;p57"/>
          <p:cNvSpPr txBox="1">
            <a:spLocks noGrp="1"/>
          </p:cNvSpPr>
          <p:nvPr>
            <p:ph type="title" idx="4"/>
          </p:nvPr>
        </p:nvSpPr>
        <p:spPr>
          <a:xfrm>
            <a:off x="1891450" y="3216650"/>
            <a:ext cx="2313300" cy="7437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SzPts val="2800"/>
              <a:buFont typeface="Mali"/>
              <a:buNone/>
              <a:defRPr>
                <a:latin typeface="Mali"/>
                <a:ea typeface="Mali"/>
                <a:cs typeface="Mali"/>
                <a:sym typeface="Mali"/>
              </a:defRPr>
            </a:lvl2pPr>
            <a:lvl3pPr lvl="2" algn="ctr">
              <a:lnSpc>
                <a:spcPct val="100000"/>
              </a:lnSpc>
              <a:spcBef>
                <a:spcPts val="0"/>
              </a:spcBef>
              <a:spcAft>
                <a:spcPts val="0"/>
              </a:spcAft>
              <a:buSzPts val="2800"/>
              <a:buFont typeface="Mali"/>
              <a:buNone/>
              <a:defRPr>
                <a:latin typeface="Mali"/>
                <a:ea typeface="Mali"/>
                <a:cs typeface="Mali"/>
                <a:sym typeface="Mali"/>
              </a:defRPr>
            </a:lvl3pPr>
            <a:lvl4pPr lvl="3" algn="ctr">
              <a:lnSpc>
                <a:spcPct val="100000"/>
              </a:lnSpc>
              <a:spcBef>
                <a:spcPts val="0"/>
              </a:spcBef>
              <a:spcAft>
                <a:spcPts val="0"/>
              </a:spcAft>
              <a:buSzPts val="2800"/>
              <a:buFont typeface="Mali"/>
              <a:buNone/>
              <a:defRPr>
                <a:latin typeface="Mali"/>
                <a:ea typeface="Mali"/>
                <a:cs typeface="Mali"/>
                <a:sym typeface="Mali"/>
              </a:defRPr>
            </a:lvl4pPr>
            <a:lvl5pPr lvl="4" algn="ctr">
              <a:lnSpc>
                <a:spcPct val="100000"/>
              </a:lnSpc>
              <a:spcBef>
                <a:spcPts val="0"/>
              </a:spcBef>
              <a:spcAft>
                <a:spcPts val="0"/>
              </a:spcAft>
              <a:buSzPts val="2800"/>
              <a:buFont typeface="Mali"/>
              <a:buNone/>
              <a:defRPr>
                <a:latin typeface="Mali"/>
                <a:ea typeface="Mali"/>
                <a:cs typeface="Mali"/>
                <a:sym typeface="Mali"/>
              </a:defRPr>
            </a:lvl5pPr>
            <a:lvl6pPr lvl="5" algn="ctr">
              <a:lnSpc>
                <a:spcPct val="100000"/>
              </a:lnSpc>
              <a:spcBef>
                <a:spcPts val="0"/>
              </a:spcBef>
              <a:spcAft>
                <a:spcPts val="0"/>
              </a:spcAft>
              <a:buSzPts val="2800"/>
              <a:buFont typeface="Mali"/>
              <a:buNone/>
              <a:defRPr>
                <a:latin typeface="Mali"/>
                <a:ea typeface="Mali"/>
                <a:cs typeface="Mali"/>
                <a:sym typeface="Mali"/>
              </a:defRPr>
            </a:lvl6pPr>
            <a:lvl7pPr lvl="6" algn="ctr">
              <a:lnSpc>
                <a:spcPct val="100000"/>
              </a:lnSpc>
              <a:spcBef>
                <a:spcPts val="0"/>
              </a:spcBef>
              <a:spcAft>
                <a:spcPts val="0"/>
              </a:spcAft>
              <a:buSzPts val="2800"/>
              <a:buFont typeface="Mali"/>
              <a:buNone/>
              <a:defRPr>
                <a:latin typeface="Mali"/>
                <a:ea typeface="Mali"/>
                <a:cs typeface="Mali"/>
                <a:sym typeface="Mali"/>
              </a:defRPr>
            </a:lvl7pPr>
            <a:lvl8pPr lvl="7" algn="ctr">
              <a:lnSpc>
                <a:spcPct val="100000"/>
              </a:lnSpc>
              <a:spcBef>
                <a:spcPts val="0"/>
              </a:spcBef>
              <a:spcAft>
                <a:spcPts val="0"/>
              </a:spcAft>
              <a:buSzPts val="2800"/>
              <a:buFont typeface="Mali"/>
              <a:buNone/>
              <a:defRPr>
                <a:latin typeface="Mali"/>
                <a:ea typeface="Mali"/>
                <a:cs typeface="Mali"/>
                <a:sym typeface="Mali"/>
              </a:defRPr>
            </a:lvl8pPr>
            <a:lvl9pPr lvl="8" algn="ctr">
              <a:lnSpc>
                <a:spcPct val="100000"/>
              </a:lnSpc>
              <a:spcBef>
                <a:spcPts val="0"/>
              </a:spcBef>
              <a:spcAft>
                <a:spcPts val="0"/>
              </a:spcAft>
              <a:buSzPts val="2800"/>
              <a:buFont typeface="Mali"/>
              <a:buNone/>
              <a:defRPr>
                <a:latin typeface="Mali"/>
                <a:ea typeface="Mali"/>
                <a:cs typeface="Mali"/>
                <a:sym typeface="Mali"/>
              </a:defRPr>
            </a:lvl9pPr>
          </a:lstStyle>
          <a:p>
            <a:endParaRPr/>
          </a:p>
        </p:txBody>
      </p:sp>
      <p:sp>
        <p:nvSpPr>
          <p:cNvPr id="139" name="Google Shape;139;p57"/>
          <p:cNvSpPr txBox="1">
            <a:spLocks noGrp="1"/>
          </p:cNvSpPr>
          <p:nvPr>
            <p:ph type="subTitle" idx="5"/>
          </p:nvPr>
        </p:nvSpPr>
        <p:spPr>
          <a:xfrm>
            <a:off x="1891450" y="3942975"/>
            <a:ext cx="2313300" cy="665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40" name="Google Shape;140;p57"/>
          <p:cNvSpPr txBox="1">
            <a:spLocks noGrp="1"/>
          </p:cNvSpPr>
          <p:nvPr>
            <p:ph type="title" idx="6"/>
          </p:nvPr>
        </p:nvSpPr>
        <p:spPr>
          <a:xfrm>
            <a:off x="5722029" y="3216650"/>
            <a:ext cx="2313300" cy="7437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SzPts val="2800"/>
              <a:buFont typeface="Mali"/>
              <a:buNone/>
              <a:defRPr>
                <a:latin typeface="Mali"/>
                <a:ea typeface="Mali"/>
                <a:cs typeface="Mali"/>
                <a:sym typeface="Mali"/>
              </a:defRPr>
            </a:lvl2pPr>
            <a:lvl3pPr lvl="2" algn="ctr">
              <a:lnSpc>
                <a:spcPct val="100000"/>
              </a:lnSpc>
              <a:spcBef>
                <a:spcPts val="0"/>
              </a:spcBef>
              <a:spcAft>
                <a:spcPts val="0"/>
              </a:spcAft>
              <a:buSzPts val="2800"/>
              <a:buFont typeface="Mali"/>
              <a:buNone/>
              <a:defRPr>
                <a:latin typeface="Mali"/>
                <a:ea typeface="Mali"/>
                <a:cs typeface="Mali"/>
                <a:sym typeface="Mali"/>
              </a:defRPr>
            </a:lvl3pPr>
            <a:lvl4pPr lvl="3" algn="ctr">
              <a:lnSpc>
                <a:spcPct val="100000"/>
              </a:lnSpc>
              <a:spcBef>
                <a:spcPts val="0"/>
              </a:spcBef>
              <a:spcAft>
                <a:spcPts val="0"/>
              </a:spcAft>
              <a:buSzPts val="2800"/>
              <a:buFont typeface="Mali"/>
              <a:buNone/>
              <a:defRPr>
                <a:latin typeface="Mali"/>
                <a:ea typeface="Mali"/>
                <a:cs typeface="Mali"/>
                <a:sym typeface="Mali"/>
              </a:defRPr>
            </a:lvl4pPr>
            <a:lvl5pPr lvl="4" algn="ctr">
              <a:lnSpc>
                <a:spcPct val="100000"/>
              </a:lnSpc>
              <a:spcBef>
                <a:spcPts val="0"/>
              </a:spcBef>
              <a:spcAft>
                <a:spcPts val="0"/>
              </a:spcAft>
              <a:buSzPts val="2800"/>
              <a:buFont typeface="Mali"/>
              <a:buNone/>
              <a:defRPr>
                <a:latin typeface="Mali"/>
                <a:ea typeface="Mali"/>
                <a:cs typeface="Mali"/>
                <a:sym typeface="Mali"/>
              </a:defRPr>
            </a:lvl5pPr>
            <a:lvl6pPr lvl="5" algn="ctr">
              <a:lnSpc>
                <a:spcPct val="100000"/>
              </a:lnSpc>
              <a:spcBef>
                <a:spcPts val="0"/>
              </a:spcBef>
              <a:spcAft>
                <a:spcPts val="0"/>
              </a:spcAft>
              <a:buSzPts val="2800"/>
              <a:buFont typeface="Mali"/>
              <a:buNone/>
              <a:defRPr>
                <a:latin typeface="Mali"/>
                <a:ea typeface="Mali"/>
                <a:cs typeface="Mali"/>
                <a:sym typeface="Mali"/>
              </a:defRPr>
            </a:lvl6pPr>
            <a:lvl7pPr lvl="6" algn="ctr">
              <a:lnSpc>
                <a:spcPct val="100000"/>
              </a:lnSpc>
              <a:spcBef>
                <a:spcPts val="0"/>
              </a:spcBef>
              <a:spcAft>
                <a:spcPts val="0"/>
              </a:spcAft>
              <a:buSzPts val="2800"/>
              <a:buFont typeface="Mali"/>
              <a:buNone/>
              <a:defRPr>
                <a:latin typeface="Mali"/>
                <a:ea typeface="Mali"/>
                <a:cs typeface="Mali"/>
                <a:sym typeface="Mali"/>
              </a:defRPr>
            </a:lvl7pPr>
            <a:lvl8pPr lvl="7" algn="ctr">
              <a:lnSpc>
                <a:spcPct val="100000"/>
              </a:lnSpc>
              <a:spcBef>
                <a:spcPts val="0"/>
              </a:spcBef>
              <a:spcAft>
                <a:spcPts val="0"/>
              </a:spcAft>
              <a:buSzPts val="2800"/>
              <a:buFont typeface="Mali"/>
              <a:buNone/>
              <a:defRPr>
                <a:latin typeface="Mali"/>
                <a:ea typeface="Mali"/>
                <a:cs typeface="Mali"/>
                <a:sym typeface="Mali"/>
              </a:defRPr>
            </a:lvl8pPr>
            <a:lvl9pPr lvl="8" algn="ctr">
              <a:lnSpc>
                <a:spcPct val="100000"/>
              </a:lnSpc>
              <a:spcBef>
                <a:spcPts val="0"/>
              </a:spcBef>
              <a:spcAft>
                <a:spcPts val="0"/>
              </a:spcAft>
              <a:buSzPts val="2800"/>
              <a:buFont typeface="Mali"/>
              <a:buNone/>
              <a:defRPr>
                <a:latin typeface="Mali"/>
                <a:ea typeface="Mali"/>
                <a:cs typeface="Mali"/>
                <a:sym typeface="Mali"/>
              </a:defRPr>
            </a:lvl9pPr>
          </a:lstStyle>
          <a:p>
            <a:endParaRPr/>
          </a:p>
        </p:txBody>
      </p:sp>
      <p:sp>
        <p:nvSpPr>
          <p:cNvPr id="141" name="Google Shape;141;p57"/>
          <p:cNvSpPr txBox="1">
            <a:spLocks noGrp="1"/>
          </p:cNvSpPr>
          <p:nvPr>
            <p:ph type="subTitle" idx="7"/>
          </p:nvPr>
        </p:nvSpPr>
        <p:spPr>
          <a:xfrm>
            <a:off x="5722029" y="3942975"/>
            <a:ext cx="2313300" cy="665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42" name="Google Shape;142;p57"/>
          <p:cNvSpPr txBox="1">
            <a:spLocks noGrp="1"/>
          </p:cNvSpPr>
          <p:nvPr>
            <p:ph type="title" idx="8"/>
          </p:nvPr>
        </p:nvSpPr>
        <p:spPr>
          <a:xfrm>
            <a:off x="713225" y="368825"/>
            <a:ext cx="7702800" cy="74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143"/>
        <p:cNvGrpSpPr/>
        <p:nvPr/>
      </p:nvGrpSpPr>
      <p:grpSpPr>
        <a:xfrm>
          <a:off x="0" y="0"/>
          <a:ext cx="0" cy="0"/>
          <a:chOff x="0" y="0"/>
          <a:chExt cx="0" cy="0"/>
        </a:xfrm>
      </p:grpSpPr>
      <p:sp>
        <p:nvSpPr>
          <p:cNvPr id="144" name="Google Shape;144;p58"/>
          <p:cNvSpPr txBox="1">
            <a:spLocks noGrp="1"/>
          </p:cNvSpPr>
          <p:nvPr>
            <p:ph type="title"/>
          </p:nvPr>
        </p:nvSpPr>
        <p:spPr>
          <a:xfrm>
            <a:off x="856719" y="1008650"/>
            <a:ext cx="1978200" cy="527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2500"/>
              <a:buNone/>
              <a:defRPr sz="2800">
                <a:solidFill>
                  <a:schemeClr val="dk1"/>
                </a:solidFill>
              </a:defRPr>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45" name="Google Shape;145;p58"/>
          <p:cNvSpPr txBox="1">
            <a:spLocks noGrp="1"/>
          </p:cNvSpPr>
          <p:nvPr>
            <p:ph type="subTitle" idx="1"/>
          </p:nvPr>
        </p:nvSpPr>
        <p:spPr>
          <a:xfrm>
            <a:off x="856719" y="1614225"/>
            <a:ext cx="1978200" cy="6654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6" name="Google Shape;146;p58"/>
          <p:cNvSpPr txBox="1">
            <a:spLocks noGrp="1"/>
          </p:cNvSpPr>
          <p:nvPr>
            <p:ph type="title" idx="2"/>
          </p:nvPr>
        </p:nvSpPr>
        <p:spPr>
          <a:xfrm flipH="1">
            <a:off x="6309081" y="2913650"/>
            <a:ext cx="1978200" cy="5277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500"/>
              <a:buNone/>
              <a:defRPr sz="2800">
                <a:solidFill>
                  <a:schemeClr val="dk1"/>
                </a:solidFill>
              </a:defRPr>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47" name="Google Shape;147;p58"/>
          <p:cNvSpPr txBox="1">
            <a:spLocks noGrp="1"/>
          </p:cNvSpPr>
          <p:nvPr>
            <p:ph type="subTitle" idx="3"/>
          </p:nvPr>
        </p:nvSpPr>
        <p:spPr>
          <a:xfrm flipH="1">
            <a:off x="6309081" y="3519225"/>
            <a:ext cx="1978200" cy="665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8" name="Google Shape;148;p58"/>
          <p:cNvSpPr txBox="1">
            <a:spLocks noGrp="1"/>
          </p:cNvSpPr>
          <p:nvPr>
            <p:ph type="title" idx="4"/>
          </p:nvPr>
        </p:nvSpPr>
        <p:spPr>
          <a:xfrm>
            <a:off x="3404781" y="1450454"/>
            <a:ext cx="1344000" cy="374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2"/>
              </a:buClr>
              <a:buSzPts val="3000"/>
              <a:buNone/>
              <a:defRPr sz="3500">
                <a:solidFill>
                  <a:schemeClr val="dk2"/>
                </a:solidFill>
              </a:defRPr>
            </a:lvl1pPr>
            <a:lvl2pPr lvl="1" algn="l">
              <a:lnSpc>
                <a:spcPct val="100000"/>
              </a:lnSpc>
              <a:spcBef>
                <a:spcPts val="0"/>
              </a:spcBef>
              <a:spcAft>
                <a:spcPts val="0"/>
              </a:spcAft>
              <a:buClr>
                <a:schemeClr val="lt2"/>
              </a:buClr>
              <a:buSzPts val="3000"/>
              <a:buNone/>
              <a:defRPr sz="3000">
                <a:solidFill>
                  <a:schemeClr val="lt2"/>
                </a:solidFill>
              </a:defRPr>
            </a:lvl2pPr>
            <a:lvl3pPr lvl="2" algn="l">
              <a:lnSpc>
                <a:spcPct val="100000"/>
              </a:lnSpc>
              <a:spcBef>
                <a:spcPts val="0"/>
              </a:spcBef>
              <a:spcAft>
                <a:spcPts val="0"/>
              </a:spcAft>
              <a:buClr>
                <a:schemeClr val="lt2"/>
              </a:buClr>
              <a:buSzPts val="3000"/>
              <a:buNone/>
              <a:defRPr sz="3000">
                <a:solidFill>
                  <a:schemeClr val="lt2"/>
                </a:solidFill>
              </a:defRPr>
            </a:lvl3pPr>
            <a:lvl4pPr lvl="3" algn="l">
              <a:lnSpc>
                <a:spcPct val="100000"/>
              </a:lnSpc>
              <a:spcBef>
                <a:spcPts val="0"/>
              </a:spcBef>
              <a:spcAft>
                <a:spcPts val="0"/>
              </a:spcAft>
              <a:buClr>
                <a:schemeClr val="lt2"/>
              </a:buClr>
              <a:buSzPts val="3000"/>
              <a:buNone/>
              <a:defRPr sz="3000">
                <a:solidFill>
                  <a:schemeClr val="lt2"/>
                </a:solidFill>
              </a:defRPr>
            </a:lvl4pPr>
            <a:lvl5pPr lvl="4" algn="l">
              <a:lnSpc>
                <a:spcPct val="100000"/>
              </a:lnSpc>
              <a:spcBef>
                <a:spcPts val="0"/>
              </a:spcBef>
              <a:spcAft>
                <a:spcPts val="0"/>
              </a:spcAft>
              <a:buClr>
                <a:schemeClr val="lt2"/>
              </a:buClr>
              <a:buSzPts val="3000"/>
              <a:buNone/>
              <a:defRPr sz="3000">
                <a:solidFill>
                  <a:schemeClr val="lt2"/>
                </a:solidFill>
              </a:defRPr>
            </a:lvl5pPr>
            <a:lvl6pPr lvl="5" algn="l">
              <a:lnSpc>
                <a:spcPct val="100000"/>
              </a:lnSpc>
              <a:spcBef>
                <a:spcPts val="0"/>
              </a:spcBef>
              <a:spcAft>
                <a:spcPts val="0"/>
              </a:spcAft>
              <a:buClr>
                <a:schemeClr val="lt2"/>
              </a:buClr>
              <a:buSzPts val="3000"/>
              <a:buNone/>
              <a:defRPr sz="3000">
                <a:solidFill>
                  <a:schemeClr val="lt2"/>
                </a:solidFill>
              </a:defRPr>
            </a:lvl6pPr>
            <a:lvl7pPr lvl="6" algn="l">
              <a:lnSpc>
                <a:spcPct val="100000"/>
              </a:lnSpc>
              <a:spcBef>
                <a:spcPts val="0"/>
              </a:spcBef>
              <a:spcAft>
                <a:spcPts val="0"/>
              </a:spcAft>
              <a:buClr>
                <a:schemeClr val="lt2"/>
              </a:buClr>
              <a:buSzPts val="3000"/>
              <a:buNone/>
              <a:defRPr sz="3000">
                <a:solidFill>
                  <a:schemeClr val="lt2"/>
                </a:solidFill>
              </a:defRPr>
            </a:lvl7pPr>
            <a:lvl8pPr lvl="7" algn="l">
              <a:lnSpc>
                <a:spcPct val="100000"/>
              </a:lnSpc>
              <a:spcBef>
                <a:spcPts val="0"/>
              </a:spcBef>
              <a:spcAft>
                <a:spcPts val="0"/>
              </a:spcAft>
              <a:buClr>
                <a:schemeClr val="lt2"/>
              </a:buClr>
              <a:buSzPts val="3000"/>
              <a:buNone/>
              <a:defRPr sz="3000">
                <a:solidFill>
                  <a:schemeClr val="lt2"/>
                </a:solidFill>
              </a:defRPr>
            </a:lvl8pPr>
            <a:lvl9pPr lvl="8" algn="l">
              <a:lnSpc>
                <a:spcPct val="100000"/>
              </a:lnSpc>
              <a:spcBef>
                <a:spcPts val="0"/>
              </a:spcBef>
              <a:spcAft>
                <a:spcPts val="0"/>
              </a:spcAft>
              <a:buClr>
                <a:schemeClr val="lt2"/>
              </a:buClr>
              <a:buSzPts val="3000"/>
              <a:buNone/>
              <a:defRPr sz="3000">
                <a:solidFill>
                  <a:schemeClr val="lt2"/>
                </a:solidFill>
              </a:defRPr>
            </a:lvl9pPr>
          </a:lstStyle>
          <a:p>
            <a:endParaRPr/>
          </a:p>
        </p:txBody>
      </p:sp>
      <p:sp>
        <p:nvSpPr>
          <p:cNvPr id="149" name="Google Shape;149;p58"/>
          <p:cNvSpPr txBox="1">
            <a:spLocks noGrp="1"/>
          </p:cNvSpPr>
          <p:nvPr>
            <p:ph type="title" idx="5"/>
          </p:nvPr>
        </p:nvSpPr>
        <p:spPr>
          <a:xfrm flipH="1">
            <a:off x="4395227" y="3338650"/>
            <a:ext cx="1344000" cy="375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2"/>
              </a:buClr>
              <a:buSzPts val="3000"/>
              <a:buNone/>
              <a:defRPr sz="3500"/>
            </a:lvl1pPr>
            <a:lvl2pPr lvl="1" algn="l">
              <a:lnSpc>
                <a:spcPct val="100000"/>
              </a:lnSpc>
              <a:spcBef>
                <a:spcPts val="0"/>
              </a:spcBef>
              <a:spcAft>
                <a:spcPts val="0"/>
              </a:spcAft>
              <a:buClr>
                <a:schemeClr val="lt2"/>
              </a:buClr>
              <a:buSzPts val="3000"/>
              <a:buNone/>
              <a:defRPr sz="3000">
                <a:solidFill>
                  <a:schemeClr val="lt2"/>
                </a:solidFill>
              </a:defRPr>
            </a:lvl2pPr>
            <a:lvl3pPr lvl="2" algn="l">
              <a:lnSpc>
                <a:spcPct val="100000"/>
              </a:lnSpc>
              <a:spcBef>
                <a:spcPts val="0"/>
              </a:spcBef>
              <a:spcAft>
                <a:spcPts val="0"/>
              </a:spcAft>
              <a:buClr>
                <a:schemeClr val="lt2"/>
              </a:buClr>
              <a:buSzPts val="3000"/>
              <a:buNone/>
              <a:defRPr sz="3000">
                <a:solidFill>
                  <a:schemeClr val="lt2"/>
                </a:solidFill>
              </a:defRPr>
            </a:lvl3pPr>
            <a:lvl4pPr lvl="3" algn="l">
              <a:lnSpc>
                <a:spcPct val="100000"/>
              </a:lnSpc>
              <a:spcBef>
                <a:spcPts val="0"/>
              </a:spcBef>
              <a:spcAft>
                <a:spcPts val="0"/>
              </a:spcAft>
              <a:buClr>
                <a:schemeClr val="lt2"/>
              </a:buClr>
              <a:buSzPts val="3000"/>
              <a:buNone/>
              <a:defRPr sz="3000">
                <a:solidFill>
                  <a:schemeClr val="lt2"/>
                </a:solidFill>
              </a:defRPr>
            </a:lvl4pPr>
            <a:lvl5pPr lvl="4" algn="l">
              <a:lnSpc>
                <a:spcPct val="100000"/>
              </a:lnSpc>
              <a:spcBef>
                <a:spcPts val="0"/>
              </a:spcBef>
              <a:spcAft>
                <a:spcPts val="0"/>
              </a:spcAft>
              <a:buClr>
                <a:schemeClr val="lt2"/>
              </a:buClr>
              <a:buSzPts val="3000"/>
              <a:buNone/>
              <a:defRPr sz="3000">
                <a:solidFill>
                  <a:schemeClr val="lt2"/>
                </a:solidFill>
              </a:defRPr>
            </a:lvl5pPr>
            <a:lvl6pPr lvl="5" algn="l">
              <a:lnSpc>
                <a:spcPct val="100000"/>
              </a:lnSpc>
              <a:spcBef>
                <a:spcPts val="0"/>
              </a:spcBef>
              <a:spcAft>
                <a:spcPts val="0"/>
              </a:spcAft>
              <a:buClr>
                <a:schemeClr val="lt2"/>
              </a:buClr>
              <a:buSzPts val="3000"/>
              <a:buNone/>
              <a:defRPr sz="3000">
                <a:solidFill>
                  <a:schemeClr val="lt2"/>
                </a:solidFill>
              </a:defRPr>
            </a:lvl6pPr>
            <a:lvl7pPr lvl="6" algn="l">
              <a:lnSpc>
                <a:spcPct val="100000"/>
              </a:lnSpc>
              <a:spcBef>
                <a:spcPts val="0"/>
              </a:spcBef>
              <a:spcAft>
                <a:spcPts val="0"/>
              </a:spcAft>
              <a:buClr>
                <a:schemeClr val="lt2"/>
              </a:buClr>
              <a:buSzPts val="3000"/>
              <a:buNone/>
              <a:defRPr sz="3000">
                <a:solidFill>
                  <a:schemeClr val="lt2"/>
                </a:solidFill>
              </a:defRPr>
            </a:lvl7pPr>
            <a:lvl8pPr lvl="7" algn="l">
              <a:lnSpc>
                <a:spcPct val="100000"/>
              </a:lnSpc>
              <a:spcBef>
                <a:spcPts val="0"/>
              </a:spcBef>
              <a:spcAft>
                <a:spcPts val="0"/>
              </a:spcAft>
              <a:buClr>
                <a:schemeClr val="lt2"/>
              </a:buClr>
              <a:buSzPts val="3000"/>
              <a:buNone/>
              <a:defRPr sz="3000">
                <a:solidFill>
                  <a:schemeClr val="lt2"/>
                </a:solidFill>
              </a:defRPr>
            </a:lvl8pPr>
            <a:lvl9pPr lvl="8" algn="l">
              <a:lnSpc>
                <a:spcPct val="100000"/>
              </a:lnSpc>
              <a:spcBef>
                <a:spcPts val="0"/>
              </a:spcBef>
              <a:spcAft>
                <a:spcPts val="0"/>
              </a:spcAft>
              <a:buClr>
                <a:schemeClr val="lt2"/>
              </a:buClr>
              <a:buSzPts val="3000"/>
              <a:buNone/>
              <a:defRPr sz="3000">
                <a:solidFill>
                  <a:schemeClr val="lt2"/>
                </a:solidFill>
              </a:defRPr>
            </a:lvl9pPr>
          </a:lstStyle>
          <a:p>
            <a:endParaRPr/>
          </a:p>
        </p:txBody>
      </p:sp>
      <p:sp>
        <p:nvSpPr>
          <p:cNvPr id="150" name="Google Shape;150;p58"/>
          <p:cNvSpPr/>
          <p:nvPr/>
        </p:nvSpPr>
        <p:spPr>
          <a:xfrm>
            <a:off x="1223654" y="143104"/>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58"/>
          <p:cNvSpPr/>
          <p:nvPr/>
        </p:nvSpPr>
        <p:spPr>
          <a:xfrm>
            <a:off x="176405" y="47450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58"/>
          <p:cNvSpPr/>
          <p:nvPr/>
        </p:nvSpPr>
        <p:spPr>
          <a:xfrm>
            <a:off x="254031" y="1599937"/>
            <a:ext cx="104926" cy="104893"/>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58"/>
          <p:cNvSpPr/>
          <p:nvPr/>
        </p:nvSpPr>
        <p:spPr>
          <a:xfrm>
            <a:off x="8117926" y="4862000"/>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58"/>
          <p:cNvSpPr/>
          <p:nvPr/>
        </p:nvSpPr>
        <p:spPr>
          <a:xfrm>
            <a:off x="8765745" y="3435150"/>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58"/>
          <p:cNvSpPr/>
          <p:nvPr/>
        </p:nvSpPr>
        <p:spPr>
          <a:xfrm>
            <a:off x="8649573" y="4481000"/>
            <a:ext cx="259071" cy="259071"/>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6"/>
        <p:cNvGrpSpPr/>
        <p:nvPr/>
      </p:nvGrpSpPr>
      <p:grpSpPr>
        <a:xfrm>
          <a:off x="0" y="0"/>
          <a:ext cx="0" cy="0"/>
          <a:chOff x="0" y="0"/>
          <a:chExt cx="0" cy="0"/>
        </a:xfrm>
      </p:grpSpPr>
      <p:sp>
        <p:nvSpPr>
          <p:cNvPr id="157" name="Google Shape;157;p59"/>
          <p:cNvSpPr txBox="1">
            <a:spLocks noGrp="1"/>
          </p:cNvSpPr>
          <p:nvPr>
            <p:ph type="title"/>
          </p:nvPr>
        </p:nvSpPr>
        <p:spPr>
          <a:xfrm>
            <a:off x="713225" y="368825"/>
            <a:ext cx="7702800" cy="74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8" name="Google Shape;158;p59"/>
          <p:cNvSpPr/>
          <p:nvPr/>
        </p:nvSpPr>
        <p:spPr>
          <a:xfrm rot="-5400000">
            <a:off x="4948241" y="-1873043"/>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59"/>
          <p:cNvSpPr/>
          <p:nvPr/>
        </p:nvSpPr>
        <p:spPr>
          <a:xfrm rot="5400000">
            <a:off x="-4568684" y="2440132"/>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59"/>
          <p:cNvSpPr/>
          <p:nvPr/>
        </p:nvSpPr>
        <p:spPr>
          <a:xfrm>
            <a:off x="8537169" y="3765488"/>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59"/>
          <p:cNvSpPr/>
          <p:nvPr/>
        </p:nvSpPr>
        <p:spPr>
          <a:xfrm>
            <a:off x="8668305" y="4795385"/>
            <a:ext cx="260175" cy="260112"/>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62" name="Google Shape;162;p59"/>
          <p:cNvGrpSpPr/>
          <p:nvPr/>
        </p:nvGrpSpPr>
        <p:grpSpPr>
          <a:xfrm rot="10800000">
            <a:off x="-171449" y="-11"/>
            <a:ext cx="1031151" cy="1240666"/>
            <a:chOff x="-1142093" y="3874529"/>
            <a:chExt cx="825515" cy="993248"/>
          </a:xfrm>
        </p:grpSpPr>
        <p:sp>
          <p:nvSpPr>
            <p:cNvPr id="163" name="Google Shape;163;p59"/>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p59"/>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59"/>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66" name="Google Shape;166;p59"/>
          <p:cNvSpPr/>
          <p:nvPr/>
        </p:nvSpPr>
        <p:spPr>
          <a:xfrm flipH="1">
            <a:off x="8042183" y="4724137"/>
            <a:ext cx="104926" cy="104893"/>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2">
  <p:cSld name="CUSTOM_10">
    <p:spTree>
      <p:nvGrpSpPr>
        <p:cNvPr id="1" name="Shape 167"/>
        <p:cNvGrpSpPr/>
        <p:nvPr/>
      </p:nvGrpSpPr>
      <p:grpSpPr>
        <a:xfrm>
          <a:off x="0" y="0"/>
          <a:ext cx="0" cy="0"/>
          <a:chOff x="0" y="0"/>
          <a:chExt cx="0" cy="0"/>
        </a:xfrm>
      </p:grpSpPr>
      <p:sp>
        <p:nvSpPr>
          <p:cNvPr id="168" name="Google Shape;168;p60"/>
          <p:cNvSpPr/>
          <p:nvPr/>
        </p:nvSpPr>
        <p:spPr>
          <a:xfrm>
            <a:off x="6405216" y="1299470"/>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60"/>
          <p:cNvSpPr/>
          <p:nvPr/>
        </p:nvSpPr>
        <p:spPr>
          <a:xfrm rot="5400000" flipH="1">
            <a:off x="-3169584" y="-4576043"/>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70" name="Google Shape;170;p60"/>
          <p:cNvGrpSpPr/>
          <p:nvPr/>
        </p:nvGrpSpPr>
        <p:grpSpPr>
          <a:xfrm>
            <a:off x="-81921" y="4043617"/>
            <a:ext cx="933817" cy="1120758"/>
            <a:chOff x="-7928312" y="3005325"/>
            <a:chExt cx="1381385" cy="1657926"/>
          </a:xfrm>
        </p:grpSpPr>
        <p:sp>
          <p:nvSpPr>
            <p:cNvPr id="171" name="Google Shape;171;p60"/>
            <p:cNvSpPr/>
            <p:nvPr/>
          </p:nvSpPr>
          <p:spPr>
            <a:xfrm>
              <a:off x="-7928312" y="3277118"/>
              <a:ext cx="221335" cy="173732"/>
            </a:xfrm>
            <a:custGeom>
              <a:avLst/>
              <a:gdLst/>
              <a:ahLst/>
              <a:cxnLst/>
              <a:rect l="l" t="t" r="r" b="b"/>
              <a:pathLst>
                <a:path w="6900" h="5416" extrusionOk="0">
                  <a:moveTo>
                    <a:pt x="2136" y="1"/>
                  </a:moveTo>
                  <a:cubicBezTo>
                    <a:pt x="2055" y="1"/>
                    <a:pt x="1976" y="6"/>
                    <a:pt x="1897" y="17"/>
                  </a:cubicBezTo>
                  <a:cubicBezTo>
                    <a:pt x="720" y="213"/>
                    <a:pt x="0" y="1358"/>
                    <a:pt x="295" y="2502"/>
                  </a:cubicBezTo>
                  <a:cubicBezTo>
                    <a:pt x="589" y="3647"/>
                    <a:pt x="1766" y="4497"/>
                    <a:pt x="2780" y="4955"/>
                  </a:cubicBezTo>
                  <a:cubicBezTo>
                    <a:pt x="3721" y="5373"/>
                    <a:pt x="5793" y="5415"/>
                    <a:pt x="6584" y="5415"/>
                  </a:cubicBezTo>
                  <a:cubicBezTo>
                    <a:pt x="6782" y="5415"/>
                    <a:pt x="6900" y="5412"/>
                    <a:pt x="6900" y="5412"/>
                  </a:cubicBezTo>
                  <a:cubicBezTo>
                    <a:pt x="6900" y="5412"/>
                    <a:pt x="6278" y="3483"/>
                    <a:pt x="6213" y="3352"/>
                  </a:cubicBezTo>
                  <a:cubicBezTo>
                    <a:pt x="5591" y="2076"/>
                    <a:pt x="3724" y="1"/>
                    <a:pt x="213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p60"/>
            <p:cNvSpPr/>
            <p:nvPr/>
          </p:nvSpPr>
          <p:spPr>
            <a:xfrm>
              <a:off x="-7922025" y="3005325"/>
              <a:ext cx="1375098" cy="1657926"/>
            </a:xfrm>
            <a:custGeom>
              <a:avLst/>
              <a:gdLst/>
              <a:ahLst/>
              <a:cxnLst/>
              <a:rect l="l" t="t" r="r" b="b"/>
              <a:pathLst>
                <a:path w="42868" h="51685" extrusionOk="0">
                  <a:moveTo>
                    <a:pt x="9036" y="0"/>
                  </a:moveTo>
                  <a:cubicBezTo>
                    <a:pt x="8758" y="0"/>
                    <a:pt x="8475" y="60"/>
                    <a:pt x="8208" y="185"/>
                  </a:cubicBezTo>
                  <a:cubicBezTo>
                    <a:pt x="6736" y="970"/>
                    <a:pt x="6344" y="3945"/>
                    <a:pt x="6573" y="5417"/>
                  </a:cubicBezTo>
                  <a:cubicBezTo>
                    <a:pt x="6605" y="5546"/>
                    <a:pt x="7152" y="7444"/>
                    <a:pt x="7193" y="7444"/>
                  </a:cubicBezTo>
                  <a:cubicBezTo>
                    <a:pt x="7193" y="7444"/>
                    <a:pt x="7194" y="7444"/>
                    <a:pt x="7194" y="7444"/>
                  </a:cubicBezTo>
                  <a:lnTo>
                    <a:pt x="7227" y="7444"/>
                  </a:lnTo>
                  <a:cubicBezTo>
                    <a:pt x="7161" y="7934"/>
                    <a:pt x="7096" y="8425"/>
                    <a:pt x="7031" y="8981"/>
                  </a:cubicBezTo>
                  <a:cubicBezTo>
                    <a:pt x="6932" y="9994"/>
                    <a:pt x="6802" y="11171"/>
                    <a:pt x="6802" y="12447"/>
                  </a:cubicBezTo>
                  <a:cubicBezTo>
                    <a:pt x="6736" y="13787"/>
                    <a:pt x="6769" y="15161"/>
                    <a:pt x="6900" y="16534"/>
                  </a:cubicBezTo>
                  <a:cubicBezTo>
                    <a:pt x="6998" y="18038"/>
                    <a:pt x="7259" y="19542"/>
                    <a:pt x="7652" y="21014"/>
                  </a:cubicBezTo>
                  <a:lnTo>
                    <a:pt x="7652" y="21079"/>
                  </a:lnTo>
                  <a:cubicBezTo>
                    <a:pt x="7390" y="20654"/>
                    <a:pt x="6605" y="19542"/>
                    <a:pt x="6540" y="19444"/>
                  </a:cubicBezTo>
                  <a:cubicBezTo>
                    <a:pt x="5716" y="18483"/>
                    <a:pt x="3786" y="17200"/>
                    <a:pt x="2279" y="17200"/>
                  </a:cubicBezTo>
                  <a:cubicBezTo>
                    <a:pt x="1991" y="17200"/>
                    <a:pt x="1718" y="17247"/>
                    <a:pt x="1472" y="17351"/>
                  </a:cubicBezTo>
                  <a:cubicBezTo>
                    <a:pt x="426" y="17842"/>
                    <a:pt x="0" y="19150"/>
                    <a:pt x="622" y="20163"/>
                  </a:cubicBezTo>
                  <a:cubicBezTo>
                    <a:pt x="1112" y="21210"/>
                    <a:pt x="2486" y="21733"/>
                    <a:pt x="3597" y="21896"/>
                  </a:cubicBezTo>
                  <a:cubicBezTo>
                    <a:pt x="3715" y="21912"/>
                    <a:pt x="3847" y="21920"/>
                    <a:pt x="3989" y="21920"/>
                  </a:cubicBezTo>
                  <a:cubicBezTo>
                    <a:pt x="5301" y="21920"/>
                    <a:pt x="7475" y="21302"/>
                    <a:pt x="7652" y="21243"/>
                  </a:cubicBezTo>
                  <a:cubicBezTo>
                    <a:pt x="8077" y="22747"/>
                    <a:pt x="8600" y="24218"/>
                    <a:pt x="9254" y="25624"/>
                  </a:cubicBezTo>
                  <a:cubicBezTo>
                    <a:pt x="9614" y="26442"/>
                    <a:pt x="10006" y="27292"/>
                    <a:pt x="10398" y="28109"/>
                  </a:cubicBezTo>
                  <a:cubicBezTo>
                    <a:pt x="10137" y="27782"/>
                    <a:pt x="9941" y="27455"/>
                    <a:pt x="9908" y="27422"/>
                  </a:cubicBezTo>
                  <a:cubicBezTo>
                    <a:pt x="9084" y="26462"/>
                    <a:pt x="7154" y="25178"/>
                    <a:pt x="5647" y="25178"/>
                  </a:cubicBezTo>
                  <a:cubicBezTo>
                    <a:pt x="5359" y="25178"/>
                    <a:pt x="5086" y="25225"/>
                    <a:pt x="4840" y="25330"/>
                  </a:cubicBezTo>
                  <a:cubicBezTo>
                    <a:pt x="3761" y="25820"/>
                    <a:pt x="3368" y="27128"/>
                    <a:pt x="3957" y="28142"/>
                  </a:cubicBezTo>
                  <a:cubicBezTo>
                    <a:pt x="4545" y="29188"/>
                    <a:pt x="5886" y="29679"/>
                    <a:pt x="6998" y="29842"/>
                  </a:cubicBezTo>
                  <a:cubicBezTo>
                    <a:pt x="7127" y="29862"/>
                    <a:pt x="7274" y="29871"/>
                    <a:pt x="7432" y="29871"/>
                  </a:cubicBezTo>
                  <a:cubicBezTo>
                    <a:pt x="8595" y="29871"/>
                    <a:pt x="10408" y="29397"/>
                    <a:pt x="10954" y="29254"/>
                  </a:cubicBezTo>
                  <a:lnTo>
                    <a:pt x="11412" y="30202"/>
                  </a:lnTo>
                  <a:cubicBezTo>
                    <a:pt x="12164" y="31706"/>
                    <a:pt x="12916" y="33177"/>
                    <a:pt x="13636" y="34681"/>
                  </a:cubicBezTo>
                  <a:cubicBezTo>
                    <a:pt x="13864" y="35205"/>
                    <a:pt x="14093" y="35728"/>
                    <a:pt x="14322" y="36251"/>
                  </a:cubicBezTo>
                  <a:cubicBezTo>
                    <a:pt x="14126" y="35957"/>
                    <a:pt x="13930" y="35695"/>
                    <a:pt x="13930" y="35662"/>
                  </a:cubicBezTo>
                  <a:cubicBezTo>
                    <a:pt x="13104" y="34727"/>
                    <a:pt x="11166" y="33420"/>
                    <a:pt x="9657" y="33420"/>
                  </a:cubicBezTo>
                  <a:cubicBezTo>
                    <a:pt x="9373" y="33420"/>
                    <a:pt x="9105" y="33466"/>
                    <a:pt x="8862" y="33570"/>
                  </a:cubicBezTo>
                  <a:cubicBezTo>
                    <a:pt x="7783" y="34060"/>
                    <a:pt x="7390" y="35368"/>
                    <a:pt x="7979" y="36382"/>
                  </a:cubicBezTo>
                  <a:cubicBezTo>
                    <a:pt x="8567" y="37428"/>
                    <a:pt x="9908" y="37919"/>
                    <a:pt x="11020" y="38082"/>
                  </a:cubicBezTo>
                  <a:cubicBezTo>
                    <a:pt x="11162" y="38104"/>
                    <a:pt x="11321" y="38113"/>
                    <a:pt x="11492" y="38113"/>
                  </a:cubicBezTo>
                  <a:cubicBezTo>
                    <a:pt x="12618" y="38113"/>
                    <a:pt x="14249" y="37697"/>
                    <a:pt x="14845" y="37526"/>
                  </a:cubicBezTo>
                  <a:cubicBezTo>
                    <a:pt x="15074" y="38049"/>
                    <a:pt x="15271" y="38605"/>
                    <a:pt x="15467" y="39161"/>
                  </a:cubicBezTo>
                  <a:cubicBezTo>
                    <a:pt x="15598" y="39521"/>
                    <a:pt x="15728" y="39880"/>
                    <a:pt x="15826" y="40240"/>
                  </a:cubicBezTo>
                  <a:lnTo>
                    <a:pt x="16121" y="41352"/>
                  </a:lnTo>
                  <a:cubicBezTo>
                    <a:pt x="16317" y="42071"/>
                    <a:pt x="16480" y="42791"/>
                    <a:pt x="16644" y="43510"/>
                  </a:cubicBezTo>
                  <a:cubicBezTo>
                    <a:pt x="16742" y="44000"/>
                    <a:pt x="16840" y="44458"/>
                    <a:pt x="16938" y="44916"/>
                  </a:cubicBezTo>
                  <a:cubicBezTo>
                    <a:pt x="16709" y="44393"/>
                    <a:pt x="16219" y="43379"/>
                    <a:pt x="16153" y="43281"/>
                  </a:cubicBezTo>
                  <a:cubicBezTo>
                    <a:pt x="15442" y="42155"/>
                    <a:pt x="13495" y="40411"/>
                    <a:pt x="11944" y="40411"/>
                  </a:cubicBezTo>
                  <a:cubicBezTo>
                    <a:pt x="11783" y="40411"/>
                    <a:pt x="11627" y="40429"/>
                    <a:pt x="11478" y="40469"/>
                  </a:cubicBezTo>
                  <a:cubicBezTo>
                    <a:pt x="10333" y="40796"/>
                    <a:pt x="9745" y="42006"/>
                    <a:pt x="10170" y="43118"/>
                  </a:cubicBezTo>
                  <a:cubicBezTo>
                    <a:pt x="10595" y="44197"/>
                    <a:pt x="11837" y="44916"/>
                    <a:pt x="12916" y="45243"/>
                  </a:cubicBezTo>
                  <a:cubicBezTo>
                    <a:pt x="13327" y="45368"/>
                    <a:pt x="13909" y="45410"/>
                    <a:pt x="14506" y="45410"/>
                  </a:cubicBezTo>
                  <a:cubicBezTo>
                    <a:pt x="15621" y="45410"/>
                    <a:pt x="16791" y="45264"/>
                    <a:pt x="17004" y="45243"/>
                  </a:cubicBezTo>
                  <a:cubicBezTo>
                    <a:pt x="17167" y="46028"/>
                    <a:pt x="17298" y="46780"/>
                    <a:pt x="17396" y="47499"/>
                  </a:cubicBezTo>
                  <a:cubicBezTo>
                    <a:pt x="17690" y="49069"/>
                    <a:pt x="17886" y="50475"/>
                    <a:pt x="18050" y="51684"/>
                  </a:cubicBezTo>
                  <a:lnTo>
                    <a:pt x="19162" y="51684"/>
                  </a:lnTo>
                  <a:cubicBezTo>
                    <a:pt x="18965" y="50442"/>
                    <a:pt x="18704" y="48971"/>
                    <a:pt x="18377" y="47303"/>
                  </a:cubicBezTo>
                  <a:cubicBezTo>
                    <a:pt x="18213" y="46518"/>
                    <a:pt x="18050" y="45668"/>
                    <a:pt x="17854" y="44818"/>
                  </a:cubicBezTo>
                  <a:cubicBezTo>
                    <a:pt x="18638" y="44524"/>
                    <a:pt x="19391" y="44164"/>
                    <a:pt x="20143" y="43739"/>
                  </a:cubicBezTo>
                  <a:cubicBezTo>
                    <a:pt x="20993" y="44687"/>
                    <a:pt x="23183" y="45766"/>
                    <a:pt x="23445" y="45897"/>
                  </a:cubicBezTo>
                  <a:cubicBezTo>
                    <a:pt x="23151" y="46616"/>
                    <a:pt x="22857" y="47336"/>
                    <a:pt x="22562" y="47990"/>
                  </a:cubicBezTo>
                  <a:cubicBezTo>
                    <a:pt x="21974" y="49396"/>
                    <a:pt x="21385" y="50638"/>
                    <a:pt x="20895" y="51684"/>
                  </a:cubicBezTo>
                  <a:lnTo>
                    <a:pt x="22072" y="51684"/>
                  </a:lnTo>
                  <a:cubicBezTo>
                    <a:pt x="22497" y="50704"/>
                    <a:pt x="22987" y="49625"/>
                    <a:pt x="23478" y="48382"/>
                  </a:cubicBezTo>
                  <a:cubicBezTo>
                    <a:pt x="23772" y="47630"/>
                    <a:pt x="24099" y="46845"/>
                    <a:pt x="24393" y="46028"/>
                  </a:cubicBezTo>
                  <a:cubicBezTo>
                    <a:pt x="24656" y="46080"/>
                    <a:pt x="26350" y="46427"/>
                    <a:pt x="27634" y="46427"/>
                  </a:cubicBezTo>
                  <a:cubicBezTo>
                    <a:pt x="27950" y="46427"/>
                    <a:pt x="28242" y="46406"/>
                    <a:pt x="28481" y="46355"/>
                  </a:cubicBezTo>
                  <a:cubicBezTo>
                    <a:pt x="29560" y="46093"/>
                    <a:pt x="30900" y="45472"/>
                    <a:pt x="31391" y="44425"/>
                  </a:cubicBezTo>
                  <a:cubicBezTo>
                    <a:pt x="31881" y="43346"/>
                    <a:pt x="31391" y="42071"/>
                    <a:pt x="30279" y="41679"/>
                  </a:cubicBezTo>
                  <a:cubicBezTo>
                    <a:pt x="30087" y="41615"/>
                    <a:pt x="29883" y="41586"/>
                    <a:pt x="29670" y="41586"/>
                  </a:cubicBezTo>
                  <a:cubicBezTo>
                    <a:pt x="28141" y="41586"/>
                    <a:pt x="26182" y="43098"/>
                    <a:pt x="25407" y="44131"/>
                  </a:cubicBezTo>
                  <a:cubicBezTo>
                    <a:pt x="25342" y="44197"/>
                    <a:pt x="24884" y="45047"/>
                    <a:pt x="24590" y="45570"/>
                  </a:cubicBezTo>
                  <a:cubicBezTo>
                    <a:pt x="24720" y="45243"/>
                    <a:pt x="24851" y="44916"/>
                    <a:pt x="24982" y="44556"/>
                  </a:cubicBezTo>
                  <a:cubicBezTo>
                    <a:pt x="25211" y="43870"/>
                    <a:pt x="25440" y="43183"/>
                    <a:pt x="25701" y="42431"/>
                  </a:cubicBezTo>
                  <a:lnTo>
                    <a:pt x="26028" y="41319"/>
                  </a:lnTo>
                  <a:cubicBezTo>
                    <a:pt x="26159" y="40959"/>
                    <a:pt x="26224" y="40567"/>
                    <a:pt x="26323" y="40175"/>
                  </a:cubicBezTo>
                  <a:cubicBezTo>
                    <a:pt x="26551" y="39259"/>
                    <a:pt x="26748" y="38344"/>
                    <a:pt x="26878" y="37395"/>
                  </a:cubicBezTo>
                  <a:cubicBezTo>
                    <a:pt x="27443" y="37615"/>
                    <a:pt x="29449" y="38315"/>
                    <a:pt x="30594" y="38315"/>
                  </a:cubicBezTo>
                  <a:cubicBezTo>
                    <a:pt x="30643" y="38315"/>
                    <a:pt x="30691" y="38314"/>
                    <a:pt x="30737" y="38311"/>
                  </a:cubicBezTo>
                  <a:cubicBezTo>
                    <a:pt x="31849" y="38213"/>
                    <a:pt x="33255" y="37820"/>
                    <a:pt x="33876" y="36840"/>
                  </a:cubicBezTo>
                  <a:cubicBezTo>
                    <a:pt x="34562" y="35859"/>
                    <a:pt x="34268" y="34518"/>
                    <a:pt x="33222" y="33962"/>
                  </a:cubicBezTo>
                  <a:cubicBezTo>
                    <a:pt x="32932" y="33814"/>
                    <a:pt x="32597" y="33750"/>
                    <a:pt x="32237" y="33750"/>
                  </a:cubicBezTo>
                  <a:cubicBezTo>
                    <a:pt x="30769" y="33750"/>
                    <a:pt x="28889" y="34822"/>
                    <a:pt x="28023" y="35662"/>
                  </a:cubicBezTo>
                  <a:cubicBezTo>
                    <a:pt x="27957" y="35728"/>
                    <a:pt x="27303" y="36578"/>
                    <a:pt x="26944" y="37036"/>
                  </a:cubicBezTo>
                  <a:cubicBezTo>
                    <a:pt x="27009" y="36480"/>
                    <a:pt x="27107" y="35924"/>
                    <a:pt x="27173" y="35335"/>
                  </a:cubicBezTo>
                  <a:cubicBezTo>
                    <a:pt x="27402" y="33701"/>
                    <a:pt x="27532" y="32000"/>
                    <a:pt x="27696" y="30333"/>
                  </a:cubicBezTo>
                  <a:cubicBezTo>
                    <a:pt x="27761" y="29809"/>
                    <a:pt x="27827" y="29319"/>
                    <a:pt x="27859" y="28796"/>
                  </a:cubicBezTo>
                  <a:cubicBezTo>
                    <a:pt x="28081" y="28859"/>
                    <a:pt x="30441" y="29747"/>
                    <a:pt x="31750" y="29747"/>
                  </a:cubicBezTo>
                  <a:cubicBezTo>
                    <a:pt x="31795" y="29747"/>
                    <a:pt x="31839" y="29746"/>
                    <a:pt x="31881" y="29744"/>
                  </a:cubicBezTo>
                  <a:cubicBezTo>
                    <a:pt x="32960" y="29646"/>
                    <a:pt x="34366" y="29254"/>
                    <a:pt x="35020" y="28273"/>
                  </a:cubicBezTo>
                  <a:cubicBezTo>
                    <a:pt x="35674" y="27292"/>
                    <a:pt x="35380" y="25951"/>
                    <a:pt x="34334" y="25395"/>
                  </a:cubicBezTo>
                  <a:cubicBezTo>
                    <a:pt x="34044" y="25247"/>
                    <a:pt x="33709" y="25183"/>
                    <a:pt x="33349" y="25183"/>
                  </a:cubicBezTo>
                  <a:cubicBezTo>
                    <a:pt x="31882" y="25183"/>
                    <a:pt x="30008" y="26255"/>
                    <a:pt x="29167" y="27095"/>
                  </a:cubicBezTo>
                  <a:cubicBezTo>
                    <a:pt x="29069" y="27161"/>
                    <a:pt x="28121" y="28371"/>
                    <a:pt x="27892" y="28698"/>
                  </a:cubicBezTo>
                  <a:cubicBezTo>
                    <a:pt x="27990" y="27586"/>
                    <a:pt x="28121" y="26442"/>
                    <a:pt x="28284" y="25362"/>
                  </a:cubicBezTo>
                  <a:cubicBezTo>
                    <a:pt x="28513" y="23858"/>
                    <a:pt x="28840" y="22387"/>
                    <a:pt x="29233" y="20948"/>
                  </a:cubicBezTo>
                  <a:cubicBezTo>
                    <a:pt x="29326" y="20979"/>
                    <a:pt x="31740" y="21903"/>
                    <a:pt x="33070" y="21903"/>
                  </a:cubicBezTo>
                  <a:cubicBezTo>
                    <a:pt x="33134" y="21903"/>
                    <a:pt x="33196" y="21901"/>
                    <a:pt x="33255" y="21896"/>
                  </a:cubicBezTo>
                  <a:cubicBezTo>
                    <a:pt x="34366" y="21831"/>
                    <a:pt x="35772" y="21406"/>
                    <a:pt x="36426" y="20425"/>
                  </a:cubicBezTo>
                  <a:cubicBezTo>
                    <a:pt x="37080" y="19444"/>
                    <a:pt x="36786" y="18136"/>
                    <a:pt x="35740" y="17548"/>
                  </a:cubicBezTo>
                  <a:cubicBezTo>
                    <a:pt x="35450" y="17400"/>
                    <a:pt x="35115" y="17335"/>
                    <a:pt x="34755" y="17335"/>
                  </a:cubicBezTo>
                  <a:cubicBezTo>
                    <a:pt x="33286" y="17335"/>
                    <a:pt x="31407" y="18408"/>
                    <a:pt x="30541" y="19248"/>
                  </a:cubicBezTo>
                  <a:cubicBezTo>
                    <a:pt x="30475" y="19346"/>
                    <a:pt x="29429" y="20654"/>
                    <a:pt x="29265" y="20883"/>
                  </a:cubicBezTo>
                  <a:cubicBezTo>
                    <a:pt x="29298" y="20817"/>
                    <a:pt x="29298" y="20719"/>
                    <a:pt x="29331" y="20621"/>
                  </a:cubicBezTo>
                  <a:cubicBezTo>
                    <a:pt x="29789" y="19183"/>
                    <a:pt x="30377" y="17809"/>
                    <a:pt x="31064" y="16469"/>
                  </a:cubicBezTo>
                  <a:cubicBezTo>
                    <a:pt x="31456" y="15717"/>
                    <a:pt x="31849" y="15030"/>
                    <a:pt x="32274" y="14376"/>
                  </a:cubicBezTo>
                  <a:cubicBezTo>
                    <a:pt x="32731" y="14605"/>
                    <a:pt x="34922" y="15651"/>
                    <a:pt x="36067" y="15717"/>
                  </a:cubicBezTo>
                  <a:cubicBezTo>
                    <a:pt x="36137" y="15718"/>
                    <a:pt x="36208" y="15719"/>
                    <a:pt x="36279" y="15719"/>
                  </a:cubicBezTo>
                  <a:cubicBezTo>
                    <a:pt x="37405" y="15719"/>
                    <a:pt x="38660" y="15466"/>
                    <a:pt x="39336" y="14605"/>
                  </a:cubicBezTo>
                  <a:cubicBezTo>
                    <a:pt x="40121" y="13722"/>
                    <a:pt x="39958" y="12349"/>
                    <a:pt x="39009" y="11662"/>
                  </a:cubicBezTo>
                  <a:cubicBezTo>
                    <a:pt x="38639" y="11421"/>
                    <a:pt x="38174" y="11320"/>
                    <a:pt x="37668" y="11320"/>
                  </a:cubicBezTo>
                  <a:cubicBezTo>
                    <a:pt x="36251" y="11320"/>
                    <a:pt x="34514" y="12108"/>
                    <a:pt x="33647" y="12806"/>
                  </a:cubicBezTo>
                  <a:cubicBezTo>
                    <a:pt x="33582" y="12839"/>
                    <a:pt x="32993" y="13428"/>
                    <a:pt x="32568" y="13853"/>
                  </a:cubicBezTo>
                  <a:cubicBezTo>
                    <a:pt x="32764" y="13558"/>
                    <a:pt x="32960" y="13264"/>
                    <a:pt x="33156" y="12970"/>
                  </a:cubicBezTo>
                  <a:cubicBezTo>
                    <a:pt x="33843" y="11924"/>
                    <a:pt x="34530" y="11008"/>
                    <a:pt x="35184" y="10191"/>
                  </a:cubicBezTo>
                  <a:cubicBezTo>
                    <a:pt x="35543" y="9733"/>
                    <a:pt x="35870" y="9340"/>
                    <a:pt x="36197" y="8981"/>
                  </a:cubicBezTo>
                  <a:cubicBezTo>
                    <a:pt x="36786" y="8981"/>
                    <a:pt x="39140" y="8883"/>
                    <a:pt x="40187" y="8392"/>
                  </a:cubicBezTo>
                  <a:cubicBezTo>
                    <a:pt x="41200" y="7902"/>
                    <a:pt x="42345" y="7052"/>
                    <a:pt x="42574" y="5907"/>
                  </a:cubicBezTo>
                  <a:cubicBezTo>
                    <a:pt x="42868" y="4763"/>
                    <a:pt x="42116" y="3618"/>
                    <a:pt x="40939" y="3455"/>
                  </a:cubicBezTo>
                  <a:cubicBezTo>
                    <a:pt x="40882" y="3449"/>
                    <a:pt x="40825" y="3446"/>
                    <a:pt x="40768" y="3446"/>
                  </a:cubicBezTo>
                  <a:cubicBezTo>
                    <a:pt x="39167" y="3446"/>
                    <a:pt x="37289" y="5595"/>
                    <a:pt x="36721" y="6921"/>
                  </a:cubicBezTo>
                  <a:cubicBezTo>
                    <a:pt x="36655" y="7052"/>
                    <a:pt x="36067" y="8981"/>
                    <a:pt x="36067" y="8981"/>
                  </a:cubicBezTo>
                  <a:lnTo>
                    <a:pt x="36132" y="8981"/>
                  </a:lnTo>
                  <a:cubicBezTo>
                    <a:pt x="35805" y="9308"/>
                    <a:pt x="35478" y="9700"/>
                    <a:pt x="35118" y="10125"/>
                  </a:cubicBezTo>
                  <a:cubicBezTo>
                    <a:pt x="34464" y="10943"/>
                    <a:pt x="33745" y="11825"/>
                    <a:pt x="33026" y="12872"/>
                  </a:cubicBezTo>
                  <a:cubicBezTo>
                    <a:pt x="32241" y="13984"/>
                    <a:pt x="31489" y="15161"/>
                    <a:pt x="30835" y="16338"/>
                  </a:cubicBezTo>
                  <a:cubicBezTo>
                    <a:pt x="30116" y="17678"/>
                    <a:pt x="29494" y="19084"/>
                    <a:pt x="29004" y="20523"/>
                  </a:cubicBezTo>
                  <a:lnTo>
                    <a:pt x="29004" y="20589"/>
                  </a:lnTo>
                  <a:cubicBezTo>
                    <a:pt x="29004" y="20098"/>
                    <a:pt x="29004" y="18725"/>
                    <a:pt x="28971" y="18627"/>
                  </a:cubicBezTo>
                  <a:cubicBezTo>
                    <a:pt x="28775" y="17155"/>
                    <a:pt x="27532" y="14409"/>
                    <a:pt x="25897" y="14114"/>
                  </a:cubicBezTo>
                  <a:cubicBezTo>
                    <a:pt x="25786" y="14095"/>
                    <a:pt x="25676" y="14086"/>
                    <a:pt x="25567" y="14086"/>
                  </a:cubicBezTo>
                  <a:cubicBezTo>
                    <a:pt x="24553" y="14086"/>
                    <a:pt x="23668" y="14882"/>
                    <a:pt x="23609" y="15945"/>
                  </a:cubicBezTo>
                  <a:cubicBezTo>
                    <a:pt x="23543" y="17123"/>
                    <a:pt x="24393" y="18300"/>
                    <a:pt x="25211" y="19052"/>
                  </a:cubicBezTo>
                  <a:cubicBezTo>
                    <a:pt x="26159" y="19869"/>
                    <a:pt x="28742" y="20687"/>
                    <a:pt x="28938" y="20752"/>
                  </a:cubicBezTo>
                  <a:cubicBezTo>
                    <a:pt x="28481" y="22223"/>
                    <a:pt x="28121" y="23760"/>
                    <a:pt x="27859" y="25297"/>
                  </a:cubicBezTo>
                  <a:cubicBezTo>
                    <a:pt x="27696" y="26180"/>
                    <a:pt x="27565" y="27063"/>
                    <a:pt x="27434" y="27978"/>
                  </a:cubicBezTo>
                  <a:cubicBezTo>
                    <a:pt x="27434" y="27586"/>
                    <a:pt x="27434" y="27161"/>
                    <a:pt x="27434" y="27128"/>
                  </a:cubicBezTo>
                  <a:cubicBezTo>
                    <a:pt x="27238" y="25657"/>
                    <a:pt x="25996" y="22910"/>
                    <a:pt x="24361" y="22616"/>
                  </a:cubicBezTo>
                  <a:cubicBezTo>
                    <a:pt x="24250" y="22597"/>
                    <a:pt x="24140" y="22588"/>
                    <a:pt x="24032" y="22588"/>
                  </a:cubicBezTo>
                  <a:cubicBezTo>
                    <a:pt x="22995" y="22588"/>
                    <a:pt x="22131" y="23413"/>
                    <a:pt x="22072" y="24480"/>
                  </a:cubicBezTo>
                  <a:cubicBezTo>
                    <a:pt x="21974" y="25624"/>
                    <a:pt x="22824" y="26801"/>
                    <a:pt x="23674" y="27553"/>
                  </a:cubicBezTo>
                  <a:cubicBezTo>
                    <a:pt x="24491" y="28305"/>
                    <a:pt x="26715" y="29057"/>
                    <a:pt x="27303" y="29221"/>
                  </a:cubicBezTo>
                  <a:cubicBezTo>
                    <a:pt x="27238" y="29581"/>
                    <a:pt x="27205" y="29908"/>
                    <a:pt x="27173" y="30267"/>
                  </a:cubicBezTo>
                  <a:cubicBezTo>
                    <a:pt x="26944" y="31935"/>
                    <a:pt x="26748" y="33602"/>
                    <a:pt x="26519" y="35237"/>
                  </a:cubicBezTo>
                  <a:cubicBezTo>
                    <a:pt x="26453" y="35826"/>
                    <a:pt x="26355" y="36382"/>
                    <a:pt x="26224" y="36970"/>
                  </a:cubicBezTo>
                  <a:lnTo>
                    <a:pt x="26224" y="36218"/>
                  </a:lnTo>
                  <a:cubicBezTo>
                    <a:pt x="26061" y="34747"/>
                    <a:pt x="24818" y="32000"/>
                    <a:pt x="23183" y="31706"/>
                  </a:cubicBezTo>
                  <a:cubicBezTo>
                    <a:pt x="23073" y="31687"/>
                    <a:pt x="22963" y="31679"/>
                    <a:pt x="22855" y="31679"/>
                  </a:cubicBezTo>
                  <a:cubicBezTo>
                    <a:pt x="21818" y="31679"/>
                    <a:pt x="20954" y="32500"/>
                    <a:pt x="20895" y="33537"/>
                  </a:cubicBezTo>
                  <a:cubicBezTo>
                    <a:pt x="20797" y="34714"/>
                    <a:pt x="21647" y="35891"/>
                    <a:pt x="22464" y="36643"/>
                  </a:cubicBezTo>
                  <a:cubicBezTo>
                    <a:pt x="23314" y="37395"/>
                    <a:pt x="25309" y="38049"/>
                    <a:pt x="25996" y="38278"/>
                  </a:cubicBezTo>
                  <a:cubicBezTo>
                    <a:pt x="25865" y="38867"/>
                    <a:pt x="25767" y="39423"/>
                    <a:pt x="25603" y="39979"/>
                  </a:cubicBezTo>
                  <a:cubicBezTo>
                    <a:pt x="25505" y="40371"/>
                    <a:pt x="25440" y="40731"/>
                    <a:pt x="25309" y="41090"/>
                  </a:cubicBezTo>
                  <a:lnTo>
                    <a:pt x="24949" y="42202"/>
                  </a:lnTo>
                  <a:cubicBezTo>
                    <a:pt x="24688" y="42889"/>
                    <a:pt x="24426" y="43575"/>
                    <a:pt x="24197" y="44262"/>
                  </a:cubicBezTo>
                  <a:cubicBezTo>
                    <a:pt x="24001" y="44720"/>
                    <a:pt x="23837" y="45145"/>
                    <a:pt x="23641" y="45603"/>
                  </a:cubicBezTo>
                  <a:cubicBezTo>
                    <a:pt x="23739" y="45014"/>
                    <a:pt x="23903" y="43902"/>
                    <a:pt x="23903" y="43804"/>
                  </a:cubicBezTo>
                  <a:cubicBezTo>
                    <a:pt x="23870" y="42496"/>
                    <a:pt x="23510" y="41221"/>
                    <a:pt x="22857" y="40077"/>
                  </a:cubicBezTo>
                  <a:cubicBezTo>
                    <a:pt x="22857" y="39946"/>
                    <a:pt x="22857" y="39782"/>
                    <a:pt x="22824" y="39652"/>
                  </a:cubicBezTo>
                  <a:cubicBezTo>
                    <a:pt x="22712" y="38643"/>
                    <a:pt x="21879" y="37922"/>
                    <a:pt x="20923" y="37922"/>
                  </a:cubicBezTo>
                  <a:cubicBezTo>
                    <a:pt x="20763" y="37922"/>
                    <a:pt x="20600" y="37942"/>
                    <a:pt x="20437" y="37984"/>
                  </a:cubicBezTo>
                  <a:cubicBezTo>
                    <a:pt x="18802" y="38376"/>
                    <a:pt x="17788" y="41254"/>
                    <a:pt x="17723" y="42725"/>
                  </a:cubicBezTo>
                  <a:cubicBezTo>
                    <a:pt x="17723" y="42791"/>
                    <a:pt x="17756" y="43772"/>
                    <a:pt x="17821" y="44360"/>
                  </a:cubicBezTo>
                  <a:cubicBezTo>
                    <a:pt x="17723" y="44000"/>
                    <a:pt x="17657" y="43673"/>
                    <a:pt x="17559" y="43314"/>
                  </a:cubicBezTo>
                  <a:cubicBezTo>
                    <a:pt x="17396" y="42594"/>
                    <a:pt x="17200" y="41875"/>
                    <a:pt x="17004" y="41123"/>
                  </a:cubicBezTo>
                  <a:lnTo>
                    <a:pt x="16677" y="40011"/>
                  </a:lnTo>
                  <a:cubicBezTo>
                    <a:pt x="16578" y="39652"/>
                    <a:pt x="16415" y="39259"/>
                    <a:pt x="16251" y="38900"/>
                  </a:cubicBezTo>
                  <a:cubicBezTo>
                    <a:pt x="15957" y="38017"/>
                    <a:pt x="15598" y="37134"/>
                    <a:pt x="15205" y="36284"/>
                  </a:cubicBezTo>
                  <a:cubicBezTo>
                    <a:pt x="15826" y="36120"/>
                    <a:pt x="18017" y="35564"/>
                    <a:pt x="18900" y="34878"/>
                  </a:cubicBezTo>
                  <a:cubicBezTo>
                    <a:pt x="19816" y="34224"/>
                    <a:pt x="20731" y="33112"/>
                    <a:pt x="20731" y="31935"/>
                  </a:cubicBezTo>
                  <a:cubicBezTo>
                    <a:pt x="20762" y="30814"/>
                    <a:pt x="19845" y="29901"/>
                    <a:pt x="18769" y="29901"/>
                  </a:cubicBezTo>
                  <a:cubicBezTo>
                    <a:pt x="18715" y="29901"/>
                    <a:pt x="18660" y="29903"/>
                    <a:pt x="18606" y="29908"/>
                  </a:cubicBezTo>
                  <a:cubicBezTo>
                    <a:pt x="16938" y="30104"/>
                    <a:pt x="15499" y="32720"/>
                    <a:pt x="15205" y="34191"/>
                  </a:cubicBezTo>
                  <a:cubicBezTo>
                    <a:pt x="15205" y="34289"/>
                    <a:pt x="15074" y="35335"/>
                    <a:pt x="15042" y="35924"/>
                  </a:cubicBezTo>
                  <a:cubicBezTo>
                    <a:pt x="14813" y="35434"/>
                    <a:pt x="14584" y="34910"/>
                    <a:pt x="14322" y="34387"/>
                  </a:cubicBezTo>
                  <a:cubicBezTo>
                    <a:pt x="13570" y="32883"/>
                    <a:pt x="12785" y="31412"/>
                    <a:pt x="12001" y="29908"/>
                  </a:cubicBezTo>
                  <a:cubicBezTo>
                    <a:pt x="11739" y="29450"/>
                    <a:pt x="11510" y="28992"/>
                    <a:pt x="11281" y="28534"/>
                  </a:cubicBezTo>
                  <a:cubicBezTo>
                    <a:pt x="11478" y="28501"/>
                    <a:pt x="14126" y="27880"/>
                    <a:pt x="15140" y="27128"/>
                  </a:cubicBezTo>
                  <a:cubicBezTo>
                    <a:pt x="16023" y="26442"/>
                    <a:pt x="16938" y="25330"/>
                    <a:pt x="16938" y="24153"/>
                  </a:cubicBezTo>
                  <a:cubicBezTo>
                    <a:pt x="16970" y="23015"/>
                    <a:pt x="16024" y="22122"/>
                    <a:pt x="14928" y="22122"/>
                  </a:cubicBezTo>
                  <a:cubicBezTo>
                    <a:pt x="14890" y="22122"/>
                    <a:pt x="14851" y="22123"/>
                    <a:pt x="14813" y="22125"/>
                  </a:cubicBezTo>
                  <a:cubicBezTo>
                    <a:pt x="13145" y="22322"/>
                    <a:pt x="11706" y="24970"/>
                    <a:pt x="11412" y="26409"/>
                  </a:cubicBezTo>
                  <a:cubicBezTo>
                    <a:pt x="11379" y="26540"/>
                    <a:pt x="11249" y="28044"/>
                    <a:pt x="11216" y="28469"/>
                  </a:cubicBezTo>
                  <a:cubicBezTo>
                    <a:pt x="10693" y="27455"/>
                    <a:pt x="10202" y="26442"/>
                    <a:pt x="9745" y="25428"/>
                  </a:cubicBezTo>
                  <a:cubicBezTo>
                    <a:pt x="9091" y="24087"/>
                    <a:pt x="8535" y="22681"/>
                    <a:pt x="8110" y="21243"/>
                  </a:cubicBezTo>
                  <a:cubicBezTo>
                    <a:pt x="8208" y="21210"/>
                    <a:pt x="10954" y="20589"/>
                    <a:pt x="11968" y="19804"/>
                  </a:cubicBezTo>
                  <a:cubicBezTo>
                    <a:pt x="12851" y="19117"/>
                    <a:pt x="13799" y="18005"/>
                    <a:pt x="13799" y="16828"/>
                  </a:cubicBezTo>
                  <a:cubicBezTo>
                    <a:pt x="13830" y="15709"/>
                    <a:pt x="12916" y="14826"/>
                    <a:pt x="11814" y="14826"/>
                  </a:cubicBezTo>
                  <a:cubicBezTo>
                    <a:pt x="11757" y="14826"/>
                    <a:pt x="11699" y="14829"/>
                    <a:pt x="11641" y="14834"/>
                  </a:cubicBezTo>
                  <a:cubicBezTo>
                    <a:pt x="10006" y="14997"/>
                    <a:pt x="8567" y="17646"/>
                    <a:pt x="8273" y="19117"/>
                  </a:cubicBezTo>
                  <a:cubicBezTo>
                    <a:pt x="8240" y="19215"/>
                    <a:pt x="8077" y="20883"/>
                    <a:pt x="8077" y="21177"/>
                  </a:cubicBezTo>
                  <a:cubicBezTo>
                    <a:pt x="8044" y="21112"/>
                    <a:pt x="8012" y="21014"/>
                    <a:pt x="7979" y="20916"/>
                  </a:cubicBezTo>
                  <a:cubicBezTo>
                    <a:pt x="7586" y="19477"/>
                    <a:pt x="7292" y="18005"/>
                    <a:pt x="7161" y="16501"/>
                  </a:cubicBezTo>
                  <a:cubicBezTo>
                    <a:pt x="7063" y="15684"/>
                    <a:pt x="7031" y="14866"/>
                    <a:pt x="6998" y="14082"/>
                  </a:cubicBezTo>
                  <a:cubicBezTo>
                    <a:pt x="7521" y="14016"/>
                    <a:pt x="9908" y="13722"/>
                    <a:pt x="10922" y="13101"/>
                  </a:cubicBezTo>
                  <a:cubicBezTo>
                    <a:pt x="11903" y="12512"/>
                    <a:pt x="12916" y="11531"/>
                    <a:pt x="13047" y="10354"/>
                  </a:cubicBezTo>
                  <a:cubicBezTo>
                    <a:pt x="13178" y="9210"/>
                    <a:pt x="12295" y="8163"/>
                    <a:pt x="11151" y="8131"/>
                  </a:cubicBezTo>
                  <a:cubicBezTo>
                    <a:pt x="9483" y="8131"/>
                    <a:pt x="7750" y="10583"/>
                    <a:pt x="7292" y="11989"/>
                  </a:cubicBezTo>
                  <a:cubicBezTo>
                    <a:pt x="7259" y="12087"/>
                    <a:pt x="7096" y="12872"/>
                    <a:pt x="6998" y="13460"/>
                  </a:cubicBezTo>
                  <a:lnTo>
                    <a:pt x="6998" y="12414"/>
                  </a:lnTo>
                  <a:cubicBezTo>
                    <a:pt x="6998" y="11171"/>
                    <a:pt x="7063" y="10027"/>
                    <a:pt x="7129" y="8981"/>
                  </a:cubicBezTo>
                  <a:cubicBezTo>
                    <a:pt x="7194" y="8425"/>
                    <a:pt x="7259" y="7902"/>
                    <a:pt x="7292" y="7411"/>
                  </a:cubicBezTo>
                  <a:cubicBezTo>
                    <a:pt x="7783" y="7052"/>
                    <a:pt x="9712" y="5711"/>
                    <a:pt x="10300" y="4730"/>
                  </a:cubicBezTo>
                  <a:cubicBezTo>
                    <a:pt x="10889" y="3749"/>
                    <a:pt x="11347" y="2408"/>
                    <a:pt x="10922" y="1329"/>
                  </a:cubicBezTo>
                  <a:cubicBezTo>
                    <a:pt x="10630" y="502"/>
                    <a:pt x="9848" y="0"/>
                    <a:pt x="90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p60"/>
            <p:cNvSpPr/>
            <p:nvPr/>
          </p:nvSpPr>
          <p:spPr>
            <a:xfrm>
              <a:off x="-7028378" y="3218416"/>
              <a:ext cx="162601" cy="237566"/>
            </a:xfrm>
            <a:custGeom>
              <a:avLst/>
              <a:gdLst/>
              <a:ahLst/>
              <a:cxnLst/>
              <a:rect l="l" t="t" r="r" b="b"/>
              <a:pathLst>
                <a:path w="5069" h="7406" extrusionOk="0">
                  <a:moveTo>
                    <a:pt x="2287" y="0"/>
                  </a:moveTo>
                  <a:cubicBezTo>
                    <a:pt x="1464" y="0"/>
                    <a:pt x="696" y="522"/>
                    <a:pt x="425" y="1357"/>
                  </a:cubicBezTo>
                  <a:cubicBezTo>
                    <a:pt x="0" y="2468"/>
                    <a:pt x="524" y="3809"/>
                    <a:pt x="1145" y="4757"/>
                  </a:cubicBezTo>
                  <a:cubicBezTo>
                    <a:pt x="1831" y="5869"/>
                    <a:pt x="4317" y="7406"/>
                    <a:pt x="4317" y="7406"/>
                  </a:cubicBezTo>
                  <a:cubicBezTo>
                    <a:pt x="4349" y="7406"/>
                    <a:pt x="4840" y="5477"/>
                    <a:pt x="4872" y="5346"/>
                  </a:cubicBezTo>
                  <a:cubicBezTo>
                    <a:pt x="5069" y="3875"/>
                    <a:pt x="4611" y="899"/>
                    <a:pt x="3107" y="180"/>
                  </a:cubicBezTo>
                  <a:cubicBezTo>
                    <a:pt x="2838" y="58"/>
                    <a:pt x="2559" y="0"/>
                    <a:pt x="228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74" name="Google Shape;174;p60"/>
          <p:cNvSpPr/>
          <p:nvPr/>
        </p:nvSpPr>
        <p:spPr>
          <a:xfrm rot="-5400000" flipH="1">
            <a:off x="7732257" y="220450"/>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60"/>
          <p:cNvSpPr/>
          <p:nvPr/>
        </p:nvSpPr>
        <p:spPr>
          <a:xfrm rot="-5400000" flipH="1">
            <a:off x="8800768" y="923673"/>
            <a:ext cx="260175" cy="260112"/>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60"/>
          <p:cNvSpPr/>
          <p:nvPr/>
        </p:nvSpPr>
        <p:spPr>
          <a:xfrm rot="-5400000">
            <a:off x="8729535" y="297535"/>
            <a:ext cx="104926" cy="104893"/>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60"/>
          <p:cNvSpPr txBox="1">
            <a:spLocks noGrp="1"/>
          </p:cNvSpPr>
          <p:nvPr>
            <p:ph type="title"/>
          </p:nvPr>
        </p:nvSpPr>
        <p:spPr>
          <a:xfrm>
            <a:off x="713225" y="368825"/>
            <a:ext cx="7702800" cy="74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six columns">
  <p:cSld name="CUSTOM_1">
    <p:spTree>
      <p:nvGrpSpPr>
        <p:cNvPr id="1" name="Shape 178"/>
        <p:cNvGrpSpPr/>
        <p:nvPr/>
      </p:nvGrpSpPr>
      <p:grpSpPr>
        <a:xfrm>
          <a:off x="0" y="0"/>
          <a:ext cx="0" cy="0"/>
          <a:chOff x="0" y="0"/>
          <a:chExt cx="0" cy="0"/>
        </a:xfrm>
      </p:grpSpPr>
      <p:sp>
        <p:nvSpPr>
          <p:cNvPr id="179" name="Google Shape;179;p61"/>
          <p:cNvSpPr/>
          <p:nvPr/>
        </p:nvSpPr>
        <p:spPr>
          <a:xfrm rot="10800000">
            <a:off x="-7408087" y="-539400"/>
            <a:ext cx="9731282" cy="5143388"/>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61"/>
          <p:cNvSpPr/>
          <p:nvPr/>
        </p:nvSpPr>
        <p:spPr>
          <a:xfrm rot="-5400000">
            <a:off x="2897463" y="-4289725"/>
            <a:ext cx="9731282" cy="5143388"/>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61"/>
          <p:cNvSpPr/>
          <p:nvPr/>
        </p:nvSpPr>
        <p:spPr>
          <a:xfrm>
            <a:off x="516506" y="4877667"/>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61"/>
          <p:cNvSpPr/>
          <p:nvPr/>
        </p:nvSpPr>
        <p:spPr>
          <a:xfrm>
            <a:off x="256319" y="3068676"/>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183;p61"/>
          <p:cNvSpPr/>
          <p:nvPr/>
        </p:nvSpPr>
        <p:spPr>
          <a:xfrm>
            <a:off x="151395" y="4160237"/>
            <a:ext cx="104926" cy="104893"/>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61"/>
          <p:cNvSpPr/>
          <p:nvPr/>
        </p:nvSpPr>
        <p:spPr>
          <a:xfrm>
            <a:off x="1395440" y="4870313"/>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85" name="Google Shape;185;p61"/>
          <p:cNvGrpSpPr/>
          <p:nvPr/>
        </p:nvGrpSpPr>
        <p:grpSpPr>
          <a:xfrm>
            <a:off x="8066397" y="3941370"/>
            <a:ext cx="999121" cy="1202128"/>
            <a:chOff x="-1142093" y="3874529"/>
            <a:chExt cx="825515" cy="993248"/>
          </a:xfrm>
        </p:grpSpPr>
        <p:sp>
          <p:nvSpPr>
            <p:cNvPr id="186" name="Google Shape;186;p61"/>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61"/>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61"/>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89" name="Google Shape;189;p61"/>
          <p:cNvSpPr txBox="1">
            <a:spLocks noGrp="1"/>
          </p:cNvSpPr>
          <p:nvPr>
            <p:ph type="subTitle" idx="1"/>
          </p:nvPr>
        </p:nvSpPr>
        <p:spPr>
          <a:xfrm>
            <a:off x="1729650" y="1831950"/>
            <a:ext cx="2541900" cy="58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1600"/>
              <a:buNone/>
              <a:defRPr sz="1600">
                <a:solidFill>
                  <a:schemeClr val="dk1"/>
                </a:solidFill>
              </a:defRPr>
            </a:lvl1pPr>
            <a:lvl2pPr lvl="1" algn="l">
              <a:lnSpc>
                <a:spcPct val="115000"/>
              </a:lnSpc>
              <a:spcBef>
                <a:spcPts val="0"/>
              </a:spcBef>
              <a:spcAft>
                <a:spcPts val="0"/>
              </a:spcAft>
              <a:buClr>
                <a:schemeClr val="dk1"/>
              </a:buClr>
              <a:buSzPts val="1400"/>
              <a:buNone/>
              <a:defRPr>
                <a:solidFill>
                  <a:schemeClr val="dk1"/>
                </a:solidFill>
              </a:defRPr>
            </a:lvl2pPr>
            <a:lvl3pPr lvl="2" algn="l">
              <a:lnSpc>
                <a:spcPct val="115000"/>
              </a:lnSpc>
              <a:spcBef>
                <a:spcPts val="0"/>
              </a:spcBef>
              <a:spcAft>
                <a:spcPts val="0"/>
              </a:spcAft>
              <a:buClr>
                <a:schemeClr val="dk1"/>
              </a:buClr>
              <a:buSzPts val="1400"/>
              <a:buNone/>
              <a:defRPr>
                <a:solidFill>
                  <a:schemeClr val="dk1"/>
                </a:solidFill>
              </a:defRPr>
            </a:lvl3pPr>
            <a:lvl4pPr lvl="3" algn="l">
              <a:lnSpc>
                <a:spcPct val="115000"/>
              </a:lnSpc>
              <a:spcBef>
                <a:spcPts val="0"/>
              </a:spcBef>
              <a:spcAft>
                <a:spcPts val="0"/>
              </a:spcAft>
              <a:buClr>
                <a:schemeClr val="dk1"/>
              </a:buClr>
              <a:buSzPts val="1400"/>
              <a:buNone/>
              <a:defRPr>
                <a:solidFill>
                  <a:schemeClr val="dk1"/>
                </a:solidFill>
              </a:defRPr>
            </a:lvl4pPr>
            <a:lvl5pPr lvl="4" algn="l">
              <a:lnSpc>
                <a:spcPct val="115000"/>
              </a:lnSpc>
              <a:spcBef>
                <a:spcPts val="0"/>
              </a:spcBef>
              <a:spcAft>
                <a:spcPts val="0"/>
              </a:spcAft>
              <a:buClr>
                <a:schemeClr val="dk1"/>
              </a:buClr>
              <a:buSzPts val="1400"/>
              <a:buNone/>
              <a:defRPr>
                <a:solidFill>
                  <a:schemeClr val="dk1"/>
                </a:solidFill>
              </a:defRPr>
            </a:lvl5pPr>
            <a:lvl6pPr lvl="5" algn="l">
              <a:lnSpc>
                <a:spcPct val="115000"/>
              </a:lnSpc>
              <a:spcBef>
                <a:spcPts val="0"/>
              </a:spcBef>
              <a:spcAft>
                <a:spcPts val="0"/>
              </a:spcAft>
              <a:buClr>
                <a:schemeClr val="dk1"/>
              </a:buClr>
              <a:buSzPts val="1400"/>
              <a:buNone/>
              <a:defRPr>
                <a:solidFill>
                  <a:schemeClr val="dk1"/>
                </a:solidFill>
              </a:defRPr>
            </a:lvl6pPr>
            <a:lvl7pPr lvl="6" algn="l">
              <a:lnSpc>
                <a:spcPct val="115000"/>
              </a:lnSpc>
              <a:spcBef>
                <a:spcPts val="0"/>
              </a:spcBef>
              <a:spcAft>
                <a:spcPts val="0"/>
              </a:spcAft>
              <a:buClr>
                <a:schemeClr val="dk1"/>
              </a:buClr>
              <a:buSzPts val="1400"/>
              <a:buNone/>
              <a:defRPr>
                <a:solidFill>
                  <a:schemeClr val="dk1"/>
                </a:solidFill>
              </a:defRPr>
            </a:lvl7pPr>
            <a:lvl8pPr lvl="7" algn="l">
              <a:lnSpc>
                <a:spcPct val="115000"/>
              </a:lnSpc>
              <a:spcBef>
                <a:spcPts val="0"/>
              </a:spcBef>
              <a:spcAft>
                <a:spcPts val="0"/>
              </a:spcAft>
              <a:buClr>
                <a:schemeClr val="dk1"/>
              </a:buClr>
              <a:buSzPts val="1400"/>
              <a:buNone/>
              <a:defRPr>
                <a:solidFill>
                  <a:schemeClr val="dk1"/>
                </a:solidFill>
              </a:defRPr>
            </a:lvl8pPr>
            <a:lvl9pPr lvl="8" algn="l">
              <a:lnSpc>
                <a:spcPct val="115000"/>
              </a:lnSpc>
              <a:spcBef>
                <a:spcPts val="0"/>
              </a:spcBef>
              <a:spcAft>
                <a:spcPts val="0"/>
              </a:spcAft>
              <a:buClr>
                <a:schemeClr val="dk1"/>
              </a:buClr>
              <a:buSzPts val="1400"/>
              <a:buNone/>
              <a:defRPr>
                <a:solidFill>
                  <a:schemeClr val="dk1"/>
                </a:solidFill>
              </a:defRPr>
            </a:lvl9pPr>
          </a:lstStyle>
          <a:p>
            <a:endParaRPr/>
          </a:p>
        </p:txBody>
      </p:sp>
      <p:sp>
        <p:nvSpPr>
          <p:cNvPr id="190" name="Google Shape;190;p61"/>
          <p:cNvSpPr txBox="1">
            <a:spLocks noGrp="1"/>
          </p:cNvSpPr>
          <p:nvPr>
            <p:ph type="subTitle" idx="2"/>
          </p:nvPr>
        </p:nvSpPr>
        <p:spPr>
          <a:xfrm>
            <a:off x="5581650" y="1831950"/>
            <a:ext cx="2541900" cy="58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1600"/>
              <a:buNone/>
              <a:defRPr sz="1600">
                <a:solidFill>
                  <a:schemeClr val="dk1"/>
                </a:solidFill>
              </a:defRPr>
            </a:lvl1pPr>
            <a:lvl2pPr lvl="1" algn="l">
              <a:lnSpc>
                <a:spcPct val="115000"/>
              </a:lnSpc>
              <a:spcBef>
                <a:spcPts val="0"/>
              </a:spcBef>
              <a:spcAft>
                <a:spcPts val="0"/>
              </a:spcAft>
              <a:buClr>
                <a:schemeClr val="dk1"/>
              </a:buClr>
              <a:buSzPts val="1400"/>
              <a:buNone/>
              <a:defRPr>
                <a:solidFill>
                  <a:schemeClr val="dk1"/>
                </a:solidFill>
              </a:defRPr>
            </a:lvl2pPr>
            <a:lvl3pPr lvl="2" algn="l">
              <a:lnSpc>
                <a:spcPct val="115000"/>
              </a:lnSpc>
              <a:spcBef>
                <a:spcPts val="0"/>
              </a:spcBef>
              <a:spcAft>
                <a:spcPts val="0"/>
              </a:spcAft>
              <a:buClr>
                <a:schemeClr val="dk1"/>
              </a:buClr>
              <a:buSzPts val="1400"/>
              <a:buNone/>
              <a:defRPr>
                <a:solidFill>
                  <a:schemeClr val="dk1"/>
                </a:solidFill>
              </a:defRPr>
            </a:lvl3pPr>
            <a:lvl4pPr lvl="3" algn="l">
              <a:lnSpc>
                <a:spcPct val="115000"/>
              </a:lnSpc>
              <a:spcBef>
                <a:spcPts val="0"/>
              </a:spcBef>
              <a:spcAft>
                <a:spcPts val="0"/>
              </a:spcAft>
              <a:buClr>
                <a:schemeClr val="dk1"/>
              </a:buClr>
              <a:buSzPts val="1400"/>
              <a:buNone/>
              <a:defRPr>
                <a:solidFill>
                  <a:schemeClr val="dk1"/>
                </a:solidFill>
              </a:defRPr>
            </a:lvl4pPr>
            <a:lvl5pPr lvl="4" algn="l">
              <a:lnSpc>
                <a:spcPct val="115000"/>
              </a:lnSpc>
              <a:spcBef>
                <a:spcPts val="0"/>
              </a:spcBef>
              <a:spcAft>
                <a:spcPts val="0"/>
              </a:spcAft>
              <a:buClr>
                <a:schemeClr val="dk1"/>
              </a:buClr>
              <a:buSzPts val="1400"/>
              <a:buNone/>
              <a:defRPr>
                <a:solidFill>
                  <a:schemeClr val="dk1"/>
                </a:solidFill>
              </a:defRPr>
            </a:lvl5pPr>
            <a:lvl6pPr lvl="5" algn="l">
              <a:lnSpc>
                <a:spcPct val="115000"/>
              </a:lnSpc>
              <a:spcBef>
                <a:spcPts val="0"/>
              </a:spcBef>
              <a:spcAft>
                <a:spcPts val="0"/>
              </a:spcAft>
              <a:buClr>
                <a:schemeClr val="dk1"/>
              </a:buClr>
              <a:buSzPts val="1400"/>
              <a:buNone/>
              <a:defRPr>
                <a:solidFill>
                  <a:schemeClr val="dk1"/>
                </a:solidFill>
              </a:defRPr>
            </a:lvl6pPr>
            <a:lvl7pPr lvl="6" algn="l">
              <a:lnSpc>
                <a:spcPct val="115000"/>
              </a:lnSpc>
              <a:spcBef>
                <a:spcPts val="0"/>
              </a:spcBef>
              <a:spcAft>
                <a:spcPts val="0"/>
              </a:spcAft>
              <a:buClr>
                <a:schemeClr val="dk1"/>
              </a:buClr>
              <a:buSzPts val="1400"/>
              <a:buNone/>
              <a:defRPr>
                <a:solidFill>
                  <a:schemeClr val="dk1"/>
                </a:solidFill>
              </a:defRPr>
            </a:lvl7pPr>
            <a:lvl8pPr lvl="7" algn="l">
              <a:lnSpc>
                <a:spcPct val="115000"/>
              </a:lnSpc>
              <a:spcBef>
                <a:spcPts val="0"/>
              </a:spcBef>
              <a:spcAft>
                <a:spcPts val="0"/>
              </a:spcAft>
              <a:buClr>
                <a:schemeClr val="dk1"/>
              </a:buClr>
              <a:buSzPts val="1400"/>
              <a:buNone/>
              <a:defRPr>
                <a:solidFill>
                  <a:schemeClr val="dk1"/>
                </a:solidFill>
              </a:defRPr>
            </a:lvl8pPr>
            <a:lvl9pPr lvl="8" algn="l">
              <a:lnSpc>
                <a:spcPct val="115000"/>
              </a:lnSpc>
              <a:spcBef>
                <a:spcPts val="0"/>
              </a:spcBef>
              <a:spcAft>
                <a:spcPts val="0"/>
              </a:spcAft>
              <a:buClr>
                <a:schemeClr val="dk1"/>
              </a:buClr>
              <a:buSzPts val="1400"/>
              <a:buNone/>
              <a:defRPr>
                <a:solidFill>
                  <a:schemeClr val="dk1"/>
                </a:solidFill>
              </a:defRPr>
            </a:lvl9pPr>
          </a:lstStyle>
          <a:p>
            <a:endParaRPr/>
          </a:p>
        </p:txBody>
      </p:sp>
      <p:sp>
        <p:nvSpPr>
          <p:cNvPr id="191" name="Google Shape;191;p61"/>
          <p:cNvSpPr txBox="1">
            <a:spLocks noGrp="1"/>
          </p:cNvSpPr>
          <p:nvPr>
            <p:ph type="title"/>
          </p:nvPr>
        </p:nvSpPr>
        <p:spPr>
          <a:xfrm>
            <a:off x="1729650" y="2609675"/>
            <a:ext cx="2541900" cy="2898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2"/>
              </a:buClr>
              <a:buSzPts val="2000"/>
              <a:buNone/>
              <a:defRPr sz="2800">
                <a:solidFill>
                  <a:schemeClr val="dk1"/>
                </a:solidFill>
              </a:defRPr>
            </a:lvl1pPr>
            <a:lvl2pPr lvl="1"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2pPr>
            <a:lvl3pPr lvl="2"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3pPr>
            <a:lvl4pPr lvl="3"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4pPr>
            <a:lvl5pPr lvl="4"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5pPr>
            <a:lvl6pPr lvl="5"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6pPr>
            <a:lvl7pPr lvl="6"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7pPr>
            <a:lvl8pPr lvl="7"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8pPr>
            <a:lvl9pPr lvl="8"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9pPr>
          </a:lstStyle>
          <a:p>
            <a:endParaRPr/>
          </a:p>
        </p:txBody>
      </p:sp>
      <p:sp>
        <p:nvSpPr>
          <p:cNvPr id="192" name="Google Shape;192;p61"/>
          <p:cNvSpPr txBox="1">
            <a:spLocks noGrp="1"/>
          </p:cNvSpPr>
          <p:nvPr>
            <p:ph type="subTitle" idx="3"/>
          </p:nvPr>
        </p:nvSpPr>
        <p:spPr>
          <a:xfrm>
            <a:off x="1729650" y="2905125"/>
            <a:ext cx="2541900" cy="58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1600"/>
              <a:buNone/>
              <a:defRPr sz="1600">
                <a:solidFill>
                  <a:schemeClr val="dk1"/>
                </a:solidFill>
              </a:defRPr>
            </a:lvl1pPr>
            <a:lvl2pPr lvl="1" algn="l">
              <a:lnSpc>
                <a:spcPct val="115000"/>
              </a:lnSpc>
              <a:spcBef>
                <a:spcPts val="0"/>
              </a:spcBef>
              <a:spcAft>
                <a:spcPts val="0"/>
              </a:spcAft>
              <a:buClr>
                <a:schemeClr val="dk1"/>
              </a:buClr>
              <a:buSzPts val="1400"/>
              <a:buNone/>
              <a:defRPr>
                <a:solidFill>
                  <a:schemeClr val="dk1"/>
                </a:solidFill>
              </a:defRPr>
            </a:lvl2pPr>
            <a:lvl3pPr lvl="2" algn="l">
              <a:lnSpc>
                <a:spcPct val="115000"/>
              </a:lnSpc>
              <a:spcBef>
                <a:spcPts val="0"/>
              </a:spcBef>
              <a:spcAft>
                <a:spcPts val="0"/>
              </a:spcAft>
              <a:buClr>
                <a:schemeClr val="dk1"/>
              </a:buClr>
              <a:buSzPts val="1400"/>
              <a:buNone/>
              <a:defRPr>
                <a:solidFill>
                  <a:schemeClr val="dk1"/>
                </a:solidFill>
              </a:defRPr>
            </a:lvl3pPr>
            <a:lvl4pPr lvl="3" algn="l">
              <a:lnSpc>
                <a:spcPct val="115000"/>
              </a:lnSpc>
              <a:spcBef>
                <a:spcPts val="0"/>
              </a:spcBef>
              <a:spcAft>
                <a:spcPts val="0"/>
              </a:spcAft>
              <a:buClr>
                <a:schemeClr val="dk1"/>
              </a:buClr>
              <a:buSzPts val="1400"/>
              <a:buNone/>
              <a:defRPr>
                <a:solidFill>
                  <a:schemeClr val="dk1"/>
                </a:solidFill>
              </a:defRPr>
            </a:lvl4pPr>
            <a:lvl5pPr lvl="4" algn="l">
              <a:lnSpc>
                <a:spcPct val="115000"/>
              </a:lnSpc>
              <a:spcBef>
                <a:spcPts val="0"/>
              </a:spcBef>
              <a:spcAft>
                <a:spcPts val="0"/>
              </a:spcAft>
              <a:buClr>
                <a:schemeClr val="dk1"/>
              </a:buClr>
              <a:buSzPts val="1400"/>
              <a:buNone/>
              <a:defRPr>
                <a:solidFill>
                  <a:schemeClr val="dk1"/>
                </a:solidFill>
              </a:defRPr>
            </a:lvl5pPr>
            <a:lvl6pPr lvl="5" algn="l">
              <a:lnSpc>
                <a:spcPct val="115000"/>
              </a:lnSpc>
              <a:spcBef>
                <a:spcPts val="0"/>
              </a:spcBef>
              <a:spcAft>
                <a:spcPts val="0"/>
              </a:spcAft>
              <a:buClr>
                <a:schemeClr val="dk1"/>
              </a:buClr>
              <a:buSzPts val="1400"/>
              <a:buNone/>
              <a:defRPr>
                <a:solidFill>
                  <a:schemeClr val="dk1"/>
                </a:solidFill>
              </a:defRPr>
            </a:lvl6pPr>
            <a:lvl7pPr lvl="6" algn="l">
              <a:lnSpc>
                <a:spcPct val="115000"/>
              </a:lnSpc>
              <a:spcBef>
                <a:spcPts val="0"/>
              </a:spcBef>
              <a:spcAft>
                <a:spcPts val="0"/>
              </a:spcAft>
              <a:buClr>
                <a:schemeClr val="dk1"/>
              </a:buClr>
              <a:buSzPts val="1400"/>
              <a:buNone/>
              <a:defRPr>
                <a:solidFill>
                  <a:schemeClr val="dk1"/>
                </a:solidFill>
              </a:defRPr>
            </a:lvl7pPr>
            <a:lvl8pPr lvl="7" algn="l">
              <a:lnSpc>
                <a:spcPct val="115000"/>
              </a:lnSpc>
              <a:spcBef>
                <a:spcPts val="0"/>
              </a:spcBef>
              <a:spcAft>
                <a:spcPts val="0"/>
              </a:spcAft>
              <a:buClr>
                <a:schemeClr val="dk1"/>
              </a:buClr>
              <a:buSzPts val="1400"/>
              <a:buNone/>
              <a:defRPr>
                <a:solidFill>
                  <a:schemeClr val="dk1"/>
                </a:solidFill>
              </a:defRPr>
            </a:lvl8pPr>
            <a:lvl9pPr lvl="8" algn="l">
              <a:lnSpc>
                <a:spcPct val="115000"/>
              </a:lnSpc>
              <a:spcBef>
                <a:spcPts val="0"/>
              </a:spcBef>
              <a:spcAft>
                <a:spcPts val="0"/>
              </a:spcAft>
              <a:buClr>
                <a:schemeClr val="dk1"/>
              </a:buClr>
              <a:buSzPts val="1400"/>
              <a:buNone/>
              <a:defRPr>
                <a:solidFill>
                  <a:schemeClr val="dk1"/>
                </a:solidFill>
              </a:defRPr>
            </a:lvl9pPr>
          </a:lstStyle>
          <a:p>
            <a:endParaRPr/>
          </a:p>
        </p:txBody>
      </p:sp>
      <p:sp>
        <p:nvSpPr>
          <p:cNvPr id="193" name="Google Shape;193;p61"/>
          <p:cNvSpPr txBox="1">
            <a:spLocks noGrp="1"/>
          </p:cNvSpPr>
          <p:nvPr>
            <p:ph type="title" idx="4"/>
          </p:nvPr>
        </p:nvSpPr>
        <p:spPr>
          <a:xfrm>
            <a:off x="5581650" y="2609675"/>
            <a:ext cx="2541900" cy="2898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2"/>
              </a:buClr>
              <a:buSzPts val="2000"/>
              <a:buNone/>
              <a:defRPr sz="2800">
                <a:solidFill>
                  <a:schemeClr val="dk1"/>
                </a:solidFill>
              </a:defRPr>
            </a:lvl1pPr>
            <a:lvl2pPr lvl="1"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2pPr>
            <a:lvl3pPr lvl="2"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3pPr>
            <a:lvl4pPr lvl="3"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4pPr>
            <a:lvl5pPr lvl="4"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5pPr>
            <a:lvl6pPr lvl="5"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6pPr>
            <a:lvl7pPr lvl="6"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7pPr>
            <a:lvl8pPr lvl="7"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8pPr>
            <a:lvl9pPr lvl="8"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9pPr>
          </a:lstStyle>
          <a:p>
            <a:endParaRPr/>
          </a:p>
        </p:txBody>
      </p:sp>
      <p:sp>
        <p:nvSpPr>
          <p:cNvPr id="194" name="Google Shape;194;p61"/>
          <p:cNvSpPr txBox="1">
            <a:spLocks noGrp="1"/>
          </p:cNvSpPr>
          <p:nvPr>
            <p:ph type="subTitle" idx="5"/>
          </p:nvPr>
        </p:nvSpPr>
        <p:spPr>
          <a:xfrm>
            <a:off x="5581650" y="2905125"/>
            <a:ext cx="2541900" cy="58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1600"/>
              <a:buNone/>
              <a:defRPr sz="1600">
                <a:solidFill>
                  <a:schemeClr val="dk1"/>
                </a:solidFill>
              </a:defRPr>
            </a:lvl1pPr>
            <a:lvl2pPr lvl="1" algn="l">
              <a:lnSpc>
                <a:spcPct val="115000"/>
              </a:lnSpc>
              <a:spcBef>
                <a:spcPts val="0"/>
              </a:spcBef>
              <a:spcAft>
                <a:spcPts val="0"/>
              </a:spcAft>
              <a:buClr>
                <a:schemeClr val="dk1"/>
              </a:buClr>
              <a:buSzPts val="1400"/>
              <a:buNone/>
              <a:defRPr>
                <a:solidFill>
                  <a:schemeClr val="dk1"/>
                </a:solidFill>
              </a:defRPr>
            </a:lvl2pPr>
            <a:lvl3pPr lvl="2" algn="l">
              <a:lnSpc>
                <a:spcPct val="115000"/>
              </a:lnSpc>
              <a:spcBef>
                <a:spcPts val="0"/>
              </a:spcBef>
              <a:spcAft>
                <a:spcPts val="0"/>
              </a:spcAft>
              <a:buClr>
                <a:schemeClr val="dk1"/>
              </a:buClr>
              <a:buSzPts val="1400"/>
              <a:buNone/>
              <a:defRPr>
                <a:solidFill>
                  <a:schemeClr val="dk1"/>
                </a:solidFill>
              </a:defRPr>
            </a:lvl3pPr>
            <a:lvl4pPr lvl="3" algn="l">
              <a:lnSpc>
                <a:spcPct val="115000"/>
              </a:lnSpc>
              <a:spcBef>
                <a:spcPts val="0"/>
              </a:spcBef>
              <a:spcAft>
                <a:spcPts val="0"/>
              </a:spcAft>
              <a:buClr>
                <a:schemeClr val="dk1"/>
              </a:buClr>
              <a:buSzPts val="1400"/>
              <a:buNone/>
              <a:defRPr>
                <a:solidFill>
                  <a:schemeClr val="dk1"/>
                </a:solidFill>
              </a:defRPr>
            </a:lvl4pPr>
            <a:lvl5pPr lvl="4" algn="l">
              <a:lnSpc>
                <a:spcPct val="115000"/>
              </a:lnSpc>
              <a:spcBef>
                <a:spcPts val="0"/>
              </a:spcBef>
              <a:spcAft>
                <a:spcPts val="0"/>
              </a:spcAft>
              <a:buClr>
                <a:schemeClr val="dk1"/>
              </a:buClr>
              <a:buSzPts val="1400"/>
              <a:buNone/>
              <a:defRPr>
                <a:solidFill>
                  <a:schemeClr val="dk1"/>
                </a:solidFill>
              </a:defRPr>
            </a:lvl5pPr>
            <a:lvl6pPr lvl="5" algn="l">
              <a:lnSpc>
                <a:spcPct val="115000"/>
              </a:lnSpc>
              <a:spcBef>
                <a:spcPts val="0"/>
              </a:spcBef>
              <a:spcAft>
                <a:spcPts val="0"/>
              </a:spcAft>
              <a:buClr>
                <a:schemeClr val="dk1"/>
              </a:buClr>
              <a:buSzPts val="1400"/>
              <a:buNone/>
              <a:defRPr>
                <a:solidFill>
                  <a:schemeClr val="dk1"/>
                </a:solidFill>
              </a:defRPr>
            </a:lvl6pPr>
            <a:lvl7pPr lvl="6" algn="l">
              <a:lnSpc>
                <a:spcPct val="115000"/>
              </a:lnSpc>
              <a:spcBef>
                <a:spcPts val="0"/>
              </a:spcBef>
              <a:spcAft>
                <a:spcPts val="0"/>
              </a:spcAft>
              <a:buClr>
                <a:schemeClr val="dk1"/>
              </a:buClr>
              <a:buSzPts val="1400"/>
              <a:buNone/>
              <a:defRPr>
                <a:solidFill>
                  <a:schemeClr val="dk1"/>
                </a:solidFill>
              </a:defRPr>
            </a:lvl7pPr>
            <a:lvl8pPr lvl="7" algn="l">
              <a:lnSpc>
                <a:spcPct val="115000"/>
              </a:lnSpc>
              <a:spcBef>
                <a:spcPts val="0"/>
              </a:spcBef>
              <a:spcAft>
                <a:spcPts val="0"/>
              </a:spcAft>
              <a:buClr>
                <a:schemeClr val="dk1"/>
              </a:buClr>
              <a:buSzPts val="1400"/>
              <a:buNone/>
              <a:defRPr>
                <a:solidFill>
                  <a:schemeClr val="dk1"/>
                </a:solidFill>
              </a:defRPr>
            </a:lvl8pPr>
            <a:lvl9pPr lvl="8" algn="l">
              <a:lnSpc>
                <a:spcPct val="115000"/>
              </a:lnSpc>
              <a:spcBef>
                <a:spcPts val="0"/>
              </a:spcBef>
              <a:spcAft>
                <a:spcPts val="0"/>
              </a:spcAft>
              <a:buClr>
                <a:schemeClr val="dk1"/>
              </a:buClr>
              <a:buSzPts val="1400"/>
              <a:buNone/>
              <a:defRPr>
                <a:solidFill>
                  <a:schemeClr val="dk1"/>
                </a:solidFill>
              </a:defRPr>
            </a:lvl9pPr>
          </a:lstStyle>
          <a:p>
            <a:endParaRPr/>
          </a:p>
        </p:txBody>
      </p:sp>
      <p:sp>
        <p:nvSpPr>
          <p:cNvPr id="195" name="Google Shape;195;p61"/>
          <p:cNvSpPr txBox="1">
            <a:spLocks noGrp="1"/>
          </p:cNvSpPr>
          <p:nvPr>
            <p:ph type="title" idx="6"/>
          </p:nvPr>
        </p:nvSpPr>
        <p:spPr>
          <a:xfrm>
            <a:off x="1729650" y="3682850"/>
            <a:ext cx="2541900" cy="2898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2"/>
              </a:buClr>
              <a:buSzPts val="2000"/>
              <a:buNone/>
              <a:defRPr sz="2800">
                <a:solidFill>
                  <a:schemeClr val="dk1"/>
                </a:solidFill>
              </a:defRPr>
            </a:lvl1pPr>
            <a:lvl2pPr lvl="1"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2pPr>
            <a:lvl3pPr lvl="2"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3pPr>
            <a:lvl4pPr lvl="3"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4pPr>
            <a:lvl5pPr lvl="4"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5pPr>
            <a:lvl6pPr lvl="5"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6pPr>
            <a:lvl7pPr lvl="6"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7pPr>
            <a:lvl8pPr lvl="7"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8pPr>
            <a:lvl9pPr lvl="8"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9pPr>
          </a:lstStyle>
          <a:p>
            <a:endParaRPr/>
          </a:p>
        </p:txBody>
      </p:sp>
      <p:sp>
        <p:nvSpPr>
          <p:cNvPr id="196" name="Google Shape;196;p61"/>
          <p:cNvSpPr txBox="1">
            <a:spLocks noGrp="1"/>
          </p:cNvSpPr>
          <p:nvPr>
            <p:ph type="subTitle" idx="7"/>
          </p:nvPr>
        </p:nvSpPr>
        <p:spPr>
          <a:xfrm>
            <a:off x="1729650" y="3978300"/>
            <a:ext cx="2541900" cy="58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1600"/>
              <a:buNone/>
              <a:defRPr sz="1600">
                <a:solidFill>
                  <a:schemeClr val="dk1"/>
                </a:solidFill>
              </a:defRPr>
            </a:lvl1pPr>
            <a:lvl2pPr lvl="1" algn="l">
              <a:lnSpc>
                <a:spcPct val="115000"/>
              </a:lnSpc>
              <a:spcBef>
                <a:spcPts val="0"/>
              </a:spcBef>
              <a:spcAft>
                <a:spcPts val="0"/>
              </a:spcAft>
              <a:buClr>
                <a:schemeClr val="dk1"/>
              </a:buClr>
              <a:buSzPts val="1400"/>
              <a:buNone/>
              <a:defRPr>
                <a:solidFill>
                  <a:schemeClr val="dk1"/>
                </a:solidFill>
              </a:defRPr>
            </a:lvl2pPr>
            <a:lvl3pPr lvl="2" algn="l">
              <a:lnSpc>
                <a:spcPct val="115000"/>
              </a:lnSpc>
              <a:spcBef>
                <a:spcPts val="0"/>
              </a:spcBef>
              <a:spcAft>
                <a:spcPts val="0"/>
              </a:spcAft>
              <a:buClr>
                <a:schemeClr val="dk1"/>
              </a:buClr>
              <a:buSzPts val="1400"/>
              <a:buNone/>
              <a:defRPr>
                <a:solidFill>
                  <a:schemeClr val="dk1"/>
                </a:solidFill>
              </a:defRPr>
            </a:lvl3pPr>
            <a:lvl4pPr lvl="3" algn="l">
              <a:lnSpc>
                <a:spcPct val="115000"/>
              </a:lnSpc>
              <a:spcBef>
                <a:spcPts val="0"/>
              </a:spcBef>
              <a:spcAft>
                <a:spcPts val="0"/>
              </a:spcAft>
              <a:buClr>
                <a:schemeClr val="dk1"/>
              </a:buClr>
              <a:buSzPts val="1400"/>
              <a:buNone/>
              <a:defRPr>
                <a:solidFill>
                  <a:schemeClr val="dk1"/>
                </a:solidFill>
              </a:defRPr>
            </a:lvl4pPr>
            <a:lvl5pPr lvl="4" algn="l">
              <a:lnSpc>
                <a:spcPct val="115000"/>
              </a:lnSpc>
              <a:spcBef>
                <a:spcPts val="0"/>
              </a:spcBef>
              <a:spcAft>
                <a:spcPts val="0"/>
              </a:spcAft>
              <a:buClr>
                <a:schemeClr val="dk1"/>
              </a:buClr>
              <a:buSzPts val="1400"/>
              <a:buNone/>
              <a:defRPr>
                <a:solidFill>
                  <a:schemeClr val="dk1"/>
                </a:solidFill>
              </a:defRPr>
            </a:lvl5pPr>
            <a:lvl6pPr lvl="5" algn="l">
              <a:lnSpc>
                <a:spcPct val="115000"/>
              </a:lnSpc>
              <a:spcBef>
                <a:spcPts val="0"/>
              </a:spcBef>
              <a:spcAft>
                <a:spcPts val="0"/>
              </a:spcAft>
              <a:buClr>
                <a:schemeClr val="dk1"/>
              </a:buClr>
              <a:buSzPts val="1400"/>
              <a:buNone/>
              <a:defRPr>
                <a:solidFill>
                  <a:schemeClr val="dk1"/>
                </a:solidFill>
              </a:defRPr>
            </a:lvl6pPr>
            <a:lvl7pPr lvl="6" algn="l">
              <a:lnSpc>
                <a:spcPct val="115000"/>
              </a:lnSpc>
              <a:spcBef>
                <a:spcPts val="0"/>
              </a:spcBef>
              <a:spcAft>
                <a:spcPts val="0"/>
              </a:spcAft>
              <a:buClr>
                <a:schemeClr val="dk1"/>
              </a:buClr>
              <a:buSzPts val="1400"/>
              <a:buNone/>
              <a:defRPr>
                <a:solidFill>
                  <a:schemeClr val="dk1"/>
                </a:solidFill>
              </a:defRPr>
            </a:lvl7pPr>
            <a:lvl8pPr lvl="7" algn="l">
              <a:lnSpc>
                <a:spcPct val="115000"/>
              </a:lnSpc>
              <a:spcBef>
                <a:spcPts val="0"/>
              </a:spcBef>
              <a:spcAft>
                <a:spcPts val="0"/>
              </a:spcAft>
              <a:buClr>
                <a:schemeClr val="dk1"/>
              </a:buClr>
              <a:buSzPts val="1400"/>
              <a:buNone/>
              <a:defRPr>
                <a:solidFill>
                  <a:schemeClr val="dk1"/>
                </a:solidFill>
              </a:defRPr>
            </a:lvl8pPr>
            <a:lvl9pPr lvl="8" algn="l">
              <a:lnSpc>
                <a:spcPct val="115000"/>
              </a:lnSpc>
              <a:spcBef>
                <a:spcPts val="0"/>
              </a:spcBef>
              <a:spcAft>
                <a:spcPts val="0"/>
              </a:spcAft>
              <a:buClr>
                <a:schemeClr val="dk1"/>
              </a:buClr>
              <a:buSzPts val="1400"/>
              <a:buNone/>
              <a:defRPr>
                <a:solidFill>
                  <a:schemeClr val="dk1"/>
                </a:solidFill>
              </a:defRPr>
            </a:lvl9pPr>
          </a:lstStyle>
          <a:p>
            <a:endParaRPr/>
          </a:p>
        </p:txBody>
      </p:sp>
      <p:sp>
        <p:nvSpPr>
          <p:cNvPr id="197" name="Google Shape;197;p61"/>
          <p:cNvSpPr txBox="1">
            <a:spLocks noGrp="1"/>
          </p:cNvSpPr>
          <p:nvPr>
            <p:ph type="title" idx="8"/>
          </p:nvPr>
        </p:nvSpPr>
        <p:spPr>
          <a:xfrm>
            <a:off x="5581650" y="3682850"/>
            <a:ext cx="2541900" cy="2898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2"/>
              </a:buClr>
              <a:buSzPts val="2000"/>
              <a:buNone/>
              <a:defRPr sz="2800">
                <a:solidFill>
                  <a:schemeClr val="dk1"/>
                </a:solidFill>
              </a:defRPr>
            </a:lvl1pPr>
            <a:lvl2pPr lvl="1"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2pPr>
            <a:lvl3pPr lvl="2"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3pPr>
            <a:lvl4pPr lvl="3"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4pPr>
            <a:lvl5pPr lvl="4"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5pPr>
            <a:lvl6pPr lvl="5"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6pPr>
            <a:lvl7pPr lvl="6"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7pPr>
            <a:lvl8pPr lvl="7"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8pPr>
            <a:lvl9pPr lvl="8"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9pPr>
          </a:lstStyle>
          <a:p>
            <a:endParaRPr/>
          </a:p>
        </p:txBody>
      </p:sp>
      <p:sp>
        <p:nvSpPr>
          <p:cNvPr id="198" name="Google Shape;198;p61"/>
          <p:cNvSpPr txBox="1">
            <a:spLocks noGrp="1"/>
          </p:cNvSpPr>
          <p:nvPr>
            <p:ph type="subTitle" idx="9"/>
          </p:nvPr>
        </p:nvSpPr>
        <p:spPr>
          <a:xfrm>
            <a:off x="5581650" y="3978300"/>
            <a:ext cx="2541900" cy="58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1600"/>
              <a:buNone/>
              <a:defRPr sz="1600">
                <a:solidFill>
                  <a:schemeClr val="dk1"/>
                </a:solidFill>
              </a:defRPr>
            </a:lvl1pPr>
            <a:lvl2pPr lvl="1" algn="l">
              <a:lnSpc>
                <a:spcPct val="115000"/>
              </a:lnSpc>
              <a:spcBef>
                <a:spcPts val="0"/>
              </a:spcBef>
              <a:spcAft>
                <a:spcPts val="0"/>
              </a:spcAft>
              <a:buClr>
                <a:schemeClr val="dk1"/>
              </a:buClr>
              <a:buSzPts val="1400"/>
              <a:buNone/>
              <a:defRPr>
                <a:solidFill>
                  <a:schemeClr val="dk1"/>
                </a:solidFill>
              </a:defRPr>
            </a:lvl2pPr>
            <a:lvl3pPr lvl="2" algn="l">
              <a:lnSpc>
                <a:spcPct val="115000"/>
              </a:lnSpc>
              <a:spcBef>
                <a:spcPts val="0"/>
              </a:spcBef>
              <a:spcAft>
                <a:spcPts val="0"/>
              </a:spcAft>
              <a:buClr>
                <a:schemeClr val="dk1"/>
              </a:buClr>
              <a:buSzPts val="1400"/>
              <a:buNone/>
              <a:defRPr>
                <a:solidFill>
                  <a:schemeClr val="dk1"/>
                </a:solidFill>
              </a:defRPr>
            </a:lvl3pPr>
            <a:lvl4pPr lvl="3" algn="l">
              <a:lnSpc>
                <a:spcPct val="115000"/>
              </a:lnSpc>
              <a:spcBef>
                <a:spcPts val="0"/>
              </a:spcBef>
              <a:spcAft>
                <a:spcPts val="0"/>
              </a:spcAft>
              <a:buClr>
                <a:schemeClr val="dk1"/>
              </a:buClr>
              <a:buSzPts val="1400"/>
              <a:buNone/>
              <a:defRPr>
                <a:solidFill>
                  <a:schemeClr val="dk1"/>
                </a:solidFill>
              </a:defRPr>
            </a:lvl4pPr>
            <a:lvl5pPr lvl="4" algn="l">
              <a:lnSpc>
                <a:spcPct val="115000"/>
              </a:lnSpc>
              <a:spcBef>
                <a:spcPts val="0"/>
              </a:spcBef>
              <a:spcAft>
                <a:spcPts val="0"/>
              </a:spcAft>
              <a:buClr>
                <a:schemeClr val="dk1"/>
              </a:buClr>
              <a:buSzPts val="1400"/>
              <a:buNone/>
              <a:defRPr>
                <a:solidFill>
                  <a:schemeClr val="dk1"/>
                </a:solidFill>
              </a:defRPr>
            </a:lvl5pPr>
            <a:lvl6pPr lvl="5" algn="l">
              <a:lnSpc>
                <a:spcPct val="115000"/>
              </a:lnSpc>
              <a:spcBef>
                <a:spcPts val="0"/>
              </a:spcBef>
              <a:spcAft>
                <a:spcPts val="0"/>
              </a:spcAft>
              <a:buClr>
                <a:schemeClr val="dk1"/>
              </a:buClr>
              <a:buSzPts val="1400"/>
              <a:buNone/>
              <a:defRPr>
                <a:solidFill>
                  <a:schemeClr val="dk1"/>
                </a:solidFill>
              </a:defRPr>
            </a:lvl6pPr>
            <a:lvl7pPr lvl="6" algn="l">
              <a:lnSpc>
                <a:spcPct val="115000"/>
              </a:lnSpc>
              <a:spcBef>
                <a:spcPts val="0"/>
              </a:spcBef>
              <a:spcAft>
                <a:spcPts val="0"/>
              </a:spcAft>
              <a:buClr>
                <a:schemeClr val="dk1"/>
              </a:buClr>
              <a:buSzPts val="1400"/>
              <a:buNone/>
              <a:defRPr>
                <a:solidFill>
                  <a:schemeClr val="dk1"/>
                </a:solidFill>
              </a:defRPr>
            </a:lvl7pPr>
            <a:lvl8pPr lvl="7" algn="l">
              <a:lnSpc>
                <a:spcPct val="115000"/>
              </a:lnSpc>
              <a:spcBef>
                <a:spcPts val="0"/>
              </a:spcBef>
              <a:spcAft>
                <a:spcPts val="0"/>
              </a:spcAft>
              <a:buClr>
                <a:schemeClr val="dk1"/>
              </a:buClr>
              <a:buSzPts val="1400"/>
              <a:buNone/>
              <a:defRPr>
                <a:solidFill>
                  <a:schemeClr val="dk1"/>
                </a:solidFill>
              </a:defRPr>
            </a:lvl8pPr>
            <a:lvl9pPr lvl="8" algn="l">
              <a:lnSpc>
                <a:spcPct val="115000"/>
              </a:lnSpc>
              <a:spcBef>
                <a:spcPts val="0"/>
              </a:spcBef>
              <a:spcAft>
                <a:spcPts val="0"/>
              </a:spcAft>
              <a:buClr>
                <a:schemeClr val="dk1"/>
              </a:buClr>
              <a:buSzPts val="1400"/>
              <a:buNone/>
              <a:defRPr>
                <a:solidFill>
                  <a:schemeClr val="dk1"/>
                </a:solidFill>
              </a:defRPr>
            </a:lvl9pPr>
          </a:lstStyle>
          <a:p>
            <a:endParaRPr/>
          </a:p>
        </p:txBody>
      </p:sp>
      <p:sp>
        <p:nvSpPr>
          <p:cNvPr id="199" name="Google Shape;199;p61"/>
          <p:cNvSpPr txBox="1">
            <a:spLocks noGrp="1"/>
          </p:cNvSpPr>
          <p:nvPr>
            <p:ph type="title" idx="13"/>
          </p:nvPr>
        </p:nvSpPr>
        <p:spPr>
          <a:xfrm>
            <a:off x="1729650" y="1536500"/>
            <a:ext cx="2541900" cy="2898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2"/>
              </a:buClr>
              <a:buSzPts val="2000"/>
              <a:buNone/>
              <a:defRPr sz="2800">
                <a:solidFill>
                  <a:schemeClr val="dk1"/>
                </a:solidFill>
              </a:defRPr>
            </a:lvl1pPr>
            <a:lvl2pPr lvl="1"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2pPr>
            <a:lvl3pPr lvl="2"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3pPr>
            <a:lvl4pPr lvl="3"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4pPr>
            <a:lvl5pPr lvl="4"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5pPr>
            <a:lvl6pPr lvl="5"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6pPr>
            <a:lvl7pPr lvl="6"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7pPr>
            <a:lvl8pPr lvl="7"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8pPr>
            <a:lvl9pPr lvl="8"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9pPr>
          </a:lstStyle>
          <a:p>
            <a:endParaRPr/>
          </a:p>
        </p:txBody>
      </p:sp>
      <p:sp>
        <p:nvSpPr>
          <p:cNvPr id="200" name="Google Shape;200;p61"/>
          <p:cNvSpPr txBox="1">
            <a:spLocks noGrp="1"/>
          </p:cNvSpPr>
          <p:nvPr>
            <p:ph type="title" idx="14"/>
          </p:nvPr>
        </p:nvSpPr>
        <p:spPr>
          <a:xfrm>
            <a:off x="5581650" y="1536500"/>
            <a:ext cx="2541900" cy="2898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2"/>
              </a:buClr>
              <a:buSzPts val="2000"/>
              <a:buNone/>
              <a:defRPr sz="2800">
                <a:solidFill>
                  <a:schemeClr val="dk1"/>
                </a:solidFill>
              </a:defRPr>
            </a:lvl1pPr>
            <a:lvl2pPr lvl="1"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2pPr>
            <a:lvl3pPr lvl="2"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3pPr>
            <a:lvl4pPr lvl="3"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4pPr>
            <a:lvl5pPr lvl="4"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5pPr>
            <a:lvl6pPr lvl="5"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6pPr>
            <a:lvl7pPr lvl="6"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7pPr>
            <a:lvl8pPr lvl="7"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8pPr>
            <a:lvl9pPr lvl="8" algn="l">
              <a:lnSpc>
                <a:spcPct val="100000"/>
              </a:lnSpc>
              <a:spcBef>
                <a:spcPts val="0"/>
              </a:spcBef>
              <a:spcAft>
                <a:spcPts val="0"/>
              </a:spcAft>
              <a:buClr>
                <a:schemeClr val="dk2"/>
              </a:buClr>
              <a:buSzPts val="2800"/>
              <a:buFont typeface="Mali"/>
              <a:buNone/>
              <a:defRPr>
                <a:solidFill>
                  <a:schemeClr val="dk2"/>
                </a:solidFill>
                <a:latin typeface="Mali"/>
                <a:ea typeface="Mali"/>
                <a:cs typeface="Mali"/>
                <a:sym typeface="Mali"/>
              </a:defRPr>
            </a:lvl9pPr>
          </a:lstStyle>
          <a:p>
            <a:endParaRPr/>
          </a:p>
        </p:txBody>
      </p:sp>
      <p:sp>
        <p:nvSpPr>
          <p:cNvPr id="201" name="Google Shape;201;p61"/>
          <p:cNvSpPr txBox="1">
            <a:spLocks noGrp="1"/>
          </p:cNvSpPr>
          <p:nvPr>
            <p:ph type="title" idx="15"/>
          </p:nvPr>
        </p:nvSpPr>
        <p:spPr>
          <a:xfrm>
            <a:off x="713225" y="368825"/>
            <a:ext cx="7702800" cy="74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2"/>
        </a:solidFill>
        <a:effectLst/>
      </p:bgPr>
    </p:bg>
    <p:spTree>
      <p:nvGrpSpPr>
        <p:cNvPr id="1" name="Shape 202"/>
        <p:cNvGrpSpPr/>
        <p:nvPr/>
      </p:nvGrpSpPr>
      <p:grpSpPr>
        <a:xfrm>
          <a:off x="0" y="0"/>
          <a:ext cx="0" cy="0"/>
          <a:chOff x="0" y="0"/>
          <a:chExt cx="0" cy="0"/>
        </a:xfrm>
      </p:grpSpPr>
      <p:sp>
        <p:nvSpPr>
          <p:cNvPr id="203" name="Google Shape;203;p62"/>
          <p:cNvSpPr/>
          <p:nvPr/>
        </p:nvSpPr>
        <p:spPr>
          <a:xfrm rot="9182038">
            <a:off x="-5983564" y="-2732190"/>
            <a:ext cx="11515030" cy="608617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62"/>
          <p:cNvSpPr txBox="1">
            <a:spLocks noGrp="1"/>
          </p:cNvSpPr>
          <p:nvPr>
            <p:ph type="title"/>
          </p:nvPr>
        </p:nvSpPr>
        <p:spPr>
          <a:xfrm>
            <a:off x="967650" y="2298375"/>
            <a:ext cx="3202500" cy="14559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SzPts val="3600"/>
              <a:buNone/>
              <a:defRPr sz="5000">
                <a:solidFill>
                  <a:schemeClr val="dk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05" name="Google Shape;205;p62"/>
          <p:cNvSpPr txBox="1">
            <a:spLocks noGrp="1"/>
          </p:cNvSpPr>
          <p:nvPr>
            <p:ph type="title" idx="2"/>
          </p:nvPr>
        </p:nvSpPr>
        <p:spPr>
          <a:xfrm>
            <a:off x="1011875" y="933550"/>
            <a:ext cx="17070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72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206" name="Google Shape;206;p62"/>
          <p:cNvSpPr txBox="1">
            <a:spLocks noGrp="1"/>
          </p:cNvSpPr>
          <p:nvPr>
            <p:ph type="subTitle" idx="1"/>
          </p:nvPr>
        </p:nvSpPr>
        <p:spPr>
          <a:xfrm>
            <a:off x="967650" y="3875125"/>
            <a:ext cx="3202500" cy="841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07"/>
        <p:cNvGrpSpPr/>
        <p:nvPr/>
      </p:nvGrpSpPr>
      <p:grpSpPr>
        <a:xfrm>
          <a:off x="0" y="0"/>
          <a:ext cx="0" cy="0"/>
          <a:chOff x="0" y="0"/>
          <a:chExt cx="0" cy="0"/>
        </a:xfrm>
      </p:grpSpPr>
      <p:sp>
        <p:nvSpPr>
          <p:cNvPr id="208" name="Google Shape;208;p63"/>
          <p:cNvSpPr/>
          <p:nvPr/>
        </p:nvSpPr>
        <p:spPr>
          <a:xfrm rot="-5400000">
            <a:off x="2478444" y="-4865582"/>
            <a:ext cx="9731282" cy="5143388"/>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63"/>
          <p:cNvSpPr/>
          <p:nvPr/>
        </p:nvSpPr>
        <p:spPr>
          <a:xfrm>
            <a:off x="4370765" y="244213"/>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63"/>
          <p:cNvSpPr txBox="1">
            <a:spLocks noGrp="1"/>
          </p:cNvSpPr>
          <p:nvPr>
            <p:ph type="body" idx="1"/>
          </p:nvPr>
        </p:nvSpPr>
        <p:spPr>
          <a:xfrm>
            <a:off x="4606200" y="1786175"/>
            <a:ext cx="3672900" cy="2876400"/>
          </a:xfrm>
          <a:prstGeom prst="rect">
            <a:avLst/>
          </a:prstGeom>
          <a:noFill/>
          <a:ln>
            <a:noFill/>
          </a:ln>
        </p:spPr>
        <p:txBody>
          <a:bodyPr spcFirstLastPara="1" wrap="square" lIns="91425" tIns="91425" rIns="91425" bIns="91425" anchor="ctr" anchorCtr="0">
            <a:noAutofit/>
          </a:bodyPr>
          <a:lstStyle>
            <a:lvl1pPr marL="457200" lvl="0" indent="-342900" algn="l">
              <a:lnSpc>
                <a:spcPct val="100000"/>
              </a:lnSpc>
              <a:spcBef>
                <a:spcPts val="0"/>
              </a:spcBef>
              <a:spcAft>
                <a:spcPts val="0"/>
              </a:spcAft>
              <a:buSzPts val="1800"/>
              <a:buChar char="○"/>
              <a:defRPr sz="1600">
                <a:solidFill>
                  <a:srgbClr val="434343"/>
                </a:solidFill>
              </a:defRPr>
            </a:lvl1pPr>
            <a:lvl2pPr marL="914400" lvl="1" indent="-317500" algn="l">
              <a:lnSpc>
                <a:spcPct val="115000"/>
              </a:lnSpc>
              <a:spcBef>
                <a:spcPts val="0"/>
              </a:spcBef>
              <a:spcAft>
                <a:spcPts val="0"/>
              </a:spcAft>
              <a:buSzPts val="1400"/>
              <a:buChar char="○"/>
              <a:defRPr>
                <a:solidFill>
                  <a:srgbClr val="434343"/>
                </a:solidFill>
              </a:defRPr>
            </a:lvl2pPr>
            <a:lvl3pPr marL="1371600" lvl="2" indent="-317500" algn="l">
              <a:lnSpc>
                <a:spcPct val="115000"/>
              </a:lnSpc>
              <a:spcBef>
                <a:spcPts val="1600"/>
              </a:spcBef>
              <a:spcAft>
                <a:spcPts val="0"/>
              </a:spcAft>
              <a:buSzPts val="1400"/>
              <a:buChar char="■"/>
              <a:defRPr>
                <a:solidFill>
                  <a:srgbClr val="434343"/>
                </a:solidFill>
              </a:defRPr>
            </a:lvl3pPr>
            <a:lvl4pPr marL="1828800" lvl="3" indent="-317500" algn="l">
              <a:lnSpc>
                <a:spcPct val="115000"/>
              </a:lnSpc>
              <a:spcBef>
                <a:spcPts val="1600"/>
              </a:spcBef>
              <a:spcAft>
                <a:spcPts val="0"/>
              </a:spcAft>
              <a:buSzPts val="1400"/>
              <a:buChar char="●"/>
              <a:defRPr>
                <a:solidFill>
                  <a:srgbClr val="434343"/>
                </a:solidFill>
              </a:defRPr>
            </a:lvl4pPr>
            <a:lvl5pPr marL="2286000" lvl="4" indent="-317500" algn="l">
              <a:lnSpc>
                <a:spcPct val="115000"/>
              </a:lnSpc>
              <a:spcBef>
                <a:spcPts val="1600"/>
              </a:spcBef>
              <a:spcAft>
                <a:spcPts val="0"/>
              </a:spcAft>
              <a:buSzPts val="1400"/>
              <a:buChar char="○"/>
              <a:defRPr>
                <a:solidFill>
                  <a:srgbClr val="434343"/>
                </a:solidFill>
              </a:defRPr>
            </a:lvl5pPr>
            <a:lvl6pPr marL="2743200" lvl="5" indent="-317500" algn="l">
              <a:lnSpc>
                <a:spcPct val="115000"/>
              </a:lnSpc>
              <a:spcBef>
                <a:spcPts val="1600"/>
              </a:spcBef>
              <a:spcAft>
                <a:spcPts val="0"/>
              </a:spcAft>
              <a:buSzPts val="1400"/>
              <a:buChar char="■"/>
              <a:defRPr>
                <a:solidFill>
                  <a:srgbClr val="434343"/>
                </a:solidFill>
              </a:defRPr>
            </a:lvl6pPr>
            <a:lvl7pPr marL="3200400" lvl="6" indent="-317500" algn="l">
              <a:lnSpc>
                <a:spcPct val="115000"/>
              </a:lnSpc>
              <a:spcBef>
                <a:spcPts val="1600"/>
              </a:spcBef>
              <a:spcAft>
                <a:spcPts val="0"/>
              </a:spcAft>
              <a:buSzPts val="1400"/>
              <a:buChar char="●"/>
              <a:defRPr>
                <a:solidFill>
                  <a:srgbClr val="434343"/>
                </a:solidFill>
              </a:defRPr>
            </a:lvl7pPr>
            <a:lvl8pPr marL="3657600" lvl="7" indent="-317500" algn="l">
              <a:lnSpc>
                <a:spcPct val="115000"/>
              </a:lnSpc>
              <a:spcBef>
                <a:spcPts val="1600"/>
              </a:spcBef>
              <a:spcAft>
                <a:spcPts val="0"/>
              </a:spcAft>
              <a:buSzPts val="1400"/>
              <a:buChar char="○"/>
              <a:defRPr>
                <a:solidFill>
                  <a:srgbClr val="434343"/>
                </a:solidFill>
              </a:defRPr>
            </a:lvl8pPr>
            <a:lvl9pPr marL="4114800" lvl="8" indent="-317500" algn="l">
              <a:lnSpc>
                <a:spcPct val="115000"/>
              </a:lnSpc>
              <a:spcBef>
                <a:spcPts val="1600"/>
              </a:spcBef>
              <a:spcAft>
                <a:spcPts val="1600"/>
              </a:spcAft>
              <a:buSzPts val="1400"/>
              <a:buChar char="■"/>
              <a:defRPr>
                <a:solidFill>
                  <a:srgbClr val="434343"/>
                </a:solidFill>
              </a:defRPr>
            </a:lvl9pPr>
          </a:lstStyle>
          <a:p>
            <a:endParaRPr/>
          </a:p>
        </p:txBody>
      </p:sp>
      <p:sp>
        <p:nvSpPr>
          <p:cNvPr id="211" name="Google Shape;211;p63"/>
          <p:cNvSpPr txBox="1">
            <a:spLocks noGrp="1"/>
          </p:cNvSpPr>
          <p:nvPr>
            <p:ph type="title"/>
          </p:nvPr>
        </p:nvSpPr>
        <p:spPr>
          <a:xfrm>
            <a:off x="4606200" y="434725"/>
            <a:ext cx="3672900" cy="12372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lt2"/>
        </a:solidFill>
        <a:effectLst/>
      </p:bgPr>
    </p:bg>
    <p:spTree>
      <p:nvGrpSpPr>
        <p:cNvPr id="1" name="Shape 212"/>
        <p:cNvGrpSpPr/>
        <p:nvPr/>
      </p:nvGrpSpPr>
      <p:grpSpPr>
        <a:xfrm>
          <a:off x="0" y="0"/>
          <a:ext cx="0" cy="0"/>
          <a:chOff x="0" y="0"/>
          <a:chExt cx="0" cy="0"/>
        </a:xfrm>
      </p:grpSpPr>
      <p:sp>
        <p:nvSpPr>
          <p:cNvPr id="213" name="Google Shape;213;p64"/>
          <p:cNvSpPr/>
          <p:nvPr/>
        </p:nvSpPr>
        <p:spPr>
          <a:xfrm rot="5400000">
            <a:off x="-3505091" y="3054775"/>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64"/>
          <p:cNvSpPr/>
          <p:nvPr/>
        </p:nvSpPr>
        <p:spPr>
          <a:xfrm rot="10800000">
            <a:off x="-5353059" y="-995445"/>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64"/>
          <p:cNvSpPr/>
          <p:nvPr/>
        </p:nvSpPr>
        <p:spPr>
          <a:xfrm rot="-5400000">
            <a:off x="4038709" y="-908363"/>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16" name="Google Shape;216;p64"/>
          <p:cNvGrpSpPr/>
          <p:nvPr/>
        </p:nvGrpSpPr>
        <p:grpSpPr>
          <a:xfrm flipH="1">
            <a:off x="9517" y="3726801"/>
            <a:ext cx="1276082" cy="1535362"/>
            <a:chOff x="-1142093" y="3874529"/>
            <a:chExt cx="825515" cy="993248"/>
          </a:xfrm>
        </p:grpSpPr>
        <p:sp>
          <p:nvSpPr>
            <p:cNvPr id="217" name="Google Shape;217;p64"/>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64"/>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64"/>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0" name="Google Shape;220;p64"/>
          <p:cNvGrpSpPr/>
          <p:nvPr/>
        </p:nvGrpSpPr>
        <p:grpSpPr>
          <a:xfrm rot="10800000" flipH="1">
            <a:off x="7772394" y="-121299"/>
            <a:ext cx="1276082" cy="1535362"/>
            <a:chOff x="-1142093" y="3874529"/>
            <a:chExt cx="825515" cy="993248"/>
          </a:xfrm>
        </p:grpSpPr>
        <p:sp>
          <p:nvSpPr>
            <p:cNvPr id="221" name="Google Shape;221;p64"/>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64"/>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64"/>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24" name="Google Shape;224;p64"/>
          <p:cNvSpPr txBox="1">
            <a:spLocks noGrp="1"/>
          </p:cNvSpPr>
          <p:nvPr>
            <p:ph type="title" hasCustomPrompt="1"/>
          </p:nvPr>
        </p:nvSpPr>
        <p:spPr>
          <a:xfrm>
            <a:off x="1284000" y="1273000"/>
            <a:ext cx="6576000" cy="1769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9600"/>
              <a:buNone/>
              <a:defRPr sz="14900"/>
            </a:lvl1pPr>
            <a:lvl2pPr lvl="1" algn="ctr">
              <a:lnSpc>
                <a:spcPct val="100000"/>
              </a:lnSpc>
              <a:spcBef>
                <a:spcPts val="0"/>
              </a:spcBef>
              <a:spcAft>
                <a:spcPts val="0"/>
              </a:spcAft>
              <a:buSzPts val="9600"/>
              <a:buNone/>
              <a:defRPr sz="9600"/>
            </a:lvl2pPr>
            <a:lvl3pPr lvl="2" algn="ctr">
              <a:lnSpc>
                <a:spcPct val="100000"/>
              </a:lnSpc>
              <a:spcBef>
                <a:spcPts val="0"/>
              </a:spcBef>
              <a:spcAft>
                <a:spcPts val="0"/>
              </a:spcAft>
              <a:buSzPts val="9600"/>
              <a:buNone/>
              <a:defRPr sz="9600"/>
            </a:lvl3pPr>
            <a:lvl4pPr lvl="3" algn="ctr">
              <a:lnSpc>
                <a:spcPct val="100000"/>
              </a:lnSpc>
              <a:spcBef>
                <a:spcPts val="0"/>
              </a:spcBef>
              <a:spcAft>
                <a:spcPts val="0"/>
              </a:spcAft>
              <a:buSzPts val="9600"/>
              <a:buNone/>
              <a:defRPr sz="9600"/>
            </a:lvl4pPr>
            <a:lvl5pPr lvl="4" algn="ctr">
              <a:lnSpc>
                <a:spcPct val="100000"/>
              </a:lnSpc>
              <a:spcBef>
                <a:spcPts val="0"/>
              </a:spcBef>
              <a:spcAft>
                <a:spcPts val="0"/>
              </a:spcAft>
              <a:buSzPts val="9600"/>
              <a:buNone/>
              <a:defRPr sz="9600"/>
            </a:lvl5pPr>
            <a:lvl6pPr lvl="5" algn="ctr">
              <a:lnSpc>
                <a:spcPct val="100000"/>
              </a:lnSpc>
              <a:spcBef>
                <a:spcPts val="0"/>
              </a:spcBef>
              <a:spcAft>
                <a:spcPts val="0"/>
              </a:spcAft>
              <a:buSzPts val="9600"/>
              <a:buNone/>
              <a:defRPr sz="9600"/>
            </a:lvl6pPr>
            <a:lvl7pPr lvl="6" algn="ctr">
              <a:lnSpc>
                <a:spcPct val="100000"/>
              </a:lnSpc>
              <a:spcBef>
                <a:spcPts val="0"/>
              </a:spcBef>
              <a:spcAft>
                <a:spcPts val="0"/>
              </a:spcAft>
              <a:buSzPts val="9600"/>
              <a:buNone/>
              <a:defRPr sz="9600"/>
            </a:lvl7pPr>
            <a:lvl8pPr lvl="7" algn="ctr">
              <a:lnSpc>
                <a:spcPct val="100000"/>
              </a:lnSpc>
              <a:spcBef>
                <a:spcPts val="0"/>
              </a:spcBef>
              <a:spcAft>
                <a:spcPts val="0"/>
              </a:spcAft>
              <a:buSzPts val="9600"/>
              <a:buNone/>
              <a:defRPr sz="9600"/>
            </a:lvl8pPr>
            <a:lvl9pPr lvl="8" algn="ctr">
              <a:lnSpc>
                <a:spcPct val="100000"/>
              </a:lnSpc>
              <a:spcBef>
                <a:spcPts val="0"/>
              </a:spcBef>
              <a:spcAft>
                <a:spcPts val="0"/>
              </a:spcAft>
              <a:buSzPts val="9600"/>
              <a:buNone/>
              <a:defRPr sz="9600"/>
            </a:lvl9pPr>
          </a:lstStyle>
          <a:p>
            <a:r>
              <a:t>xx%</a:t>
            </a:r>
          </a:p>
        </p:txBody>
      </p:sp>
      <p:sp>
        <p:nvSpPr>
          <p:cNvPr id="225" name="Google Shape;225;p64"/>
          <p:cNvSpPr txBox="1">
            <a:spLocks noGrp="1"/>
          </p:cNvSpPr>
          <p:nvPr>
            <p:ph type="subTitle" idx="1"/>
          </p:nvPr>
        </p:nvSpPr>
        <p:spPr>
          <a:xfrm>
            <a:off x="2143200" y="3144775"/>
            <a:ext cx="4857600" cy="789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500"/>
              <a:buNone/>
              <a:defRPr/>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1">
  <p:cSld name="CUSTOM_7">
    <p:spTree>
      <p:nvGrpSpPr>
        <p:cNvPr id="1" name="Shape 226"/>
        <p:cNvGrpSpPr/>
        <p:nvPr/>
      </p:nvGrpSpPr>
      <p:grpSpPr>
        <a:xfrm>
          <a:off x="0" y="0"/>
          <a:ext cx="0" cy="0"/>
          <a:chOff x="0" y="0"/>
          <a:chExt cx="0" cy="0"/>
        </a:xfrm>
      </p:grpSpPr>
      <p:sp>
        <p:nvSpPr>
          <p:cNvPr id="227" name="Google Shape;227;p65"/>
          <p:cNvSpPr/>
          <p:nvPr/>
        </p:nvSpPr>
        <p:spPr>
          <a:xfrm>
            <a:off x="3181341" y="1180868"/>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p65"/>
          <p:cNvSpPr/>
          <p:nvPr/>
        </p:nvSpPr>
        <p:spPr>
          <a:xfrm rot="7199944">
            <a:off x="-5410418" y="964786"/>
            <a:ext cx="9129306" cy="4825219"/>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65"/>
          <p:cNvSpPr txBox="1">
            <a:spLocks noGrp="1"/>
          </p:cNvSpPr>
          <p:nvPr>
            <p:ph type="title"/>
          </p:nvPr>
        </p:nvSpPr>
        <p:spPr>
          <a:xfrm>
            <a:off x="713225" y="417750"/>
            <a:ext cx="7702800" cy="6612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30" name="Google Shape;230;p65"/>
          <p:cNvSpPr txBox="1">
            <a:spLocks noGrp="1"/>
          </p:cNvSpPr>
          <p:nvPr>
            <p:ph type="subTitle" idx="1"/>
          </p:nvPr>
        </p:nvSpPr>
        <p:spPr>
          <a:xfrm>
            <a:off x="720000" y="3053250"/>
            <a:ext cx="3118800" cy="1080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p:cSld name="CUSTOM">
    <p:spTree>
      <p:nvGrpSpPr>
        <p:cNvPr id="1" name="Shape 231"/>
        <p:cNvGrpSpPr/>
        <p:nvPr/>
      </p:nvGrpSpPr>
      <p:grpSpPr>
        <a:xfrm>
          <a:off x="0" y="0"/>
          <a:ext cx="0" cy="0"/>
          <a:chOff x="0" y="0"/>
          <a:chExt cx="0" cy="0"/>
        </a:xfrm>
      </p:grpSpPr>
      <p:sp>
        <p:nvSpPr>
          <p:cNvPr id="232" name="Google Shape;232;p66"/>
          <p:cNvSpPr/>
          <p:nvPr/>
        </p:nvSpPr>
        <p:spPr>
          <a:xfrm rot="-5400000" flipH="1">
            <a:off x="2282925" y="50"/>
            <a:ext cx="9731282" cy="5143388"/>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33" name="Google Shape;233;p66"/>
          <p:cNvGrpSpPr/>
          <p:nvPr/>
        </p:nvGrpSpPr>
        <p:grpSpPr>
          <a:xfrm rot="10800000">
            <a:off x="7826651" y="-170738"/>
            <a:ext cx="1165380" cy="1402168"/>
            <a:chOff x="-1142093" y="3874529"/>
            <a:chExt cx="825515" cy="993248"/>
          </a:xfrm>
        </p:grpSpPr>
        <p:sp>
          <p:nvSpPr>
            <p:cNvPr id="234" name="Google Shape;234;p66"/>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66"/>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66"/>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37" name="Google Shape;237;p66"/>
          <p:cNvSpPr/>
          <p:nvPr/>
        </p:nvSpPr>
        <p:spPr>
          <a:xfrm>
            <a:off x="8563871" y="1995850"/>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66"/>
          <p:cNvSpPr/>
          <p:nvPr/>
        </p:nvSpPr>
        <p:spPr>
          <a:xfrm>
            <a:off x="7759425" y="489903"/>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66"/>
          <p:cNvSpPr txBox="1">
            <a:spLocks noGrp="1"/>
          </p:cNvSpPr>
          <p:nvPr>
            <p:ph type="ctrTitle"/>
          </p:nvPr>
        </p:nvSpPr>
        <p:spPr>
          <a:xfrm>
            <a:off x="766650" y="552450"/>
            <a:ext cx="4067400" cy="957300"/>
          </a:xfrm>
          <a:prstGeom prst="rect">
            <a:avLst/>
          </a:prstGeom>
          <a:noFill/>
          <a:ln>
            <a:noFill/>
          </a:ln>
        </p:spPr>
        <p:txBody>
          <a:bodyPr spcFirstLastPara="1" wrap="square" lIns="91425" tIns="91425" rIns="91425" bIns="91425" anchor="b" anchorCtr="0">
            <a:noAutofit/>
          </a:bodyPr>
          <a:lstStyle>
            <a:lvl1pPr lvl="0" algn="l">
              <a:lnSpc>
                <a:spcPct val="90000"/>
              </a:lnSpc>
              <a:spcBef>
                <a:spcPts val="0"/>
              </a:spcBef>
              <a:spcAft>
                <a:spcPts val="0"/>
              </a:spcAft>
              <a:buSzPts val="5200"/>
              <a:buNone/>
              <a:defRPr sz="65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40" name="Google Shape;240;p66"/>
          <p:cNvSpPr txBox="1">
            <a:spLocks noGrp="1"/>
          </p:cNvSpPr>
          <p:nvPr>
            <p:ph type="subTitle" idx="1"/>
          </p:nvPr>
        </p:nvSpPr>
        <p:spPr>
          <a:xfrm>
            <a:off x="766650" y="1576500"/>
            <a:ext cx="4067400" cy="1440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rgbClr val="231F20"/>
                </a:solidFill>
                <a:latin typeface="Open Sans"/>
                <a:ea typeface="Open Sans"/>
                <a:cs typeface="Open Sans"/>
                <a:sym typeface="Open Sans"/>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41" name="Google Shape;241;p66"/>
          <p:cNvSpPr txBox="1"/>
          <p:nvPr/>
        </p:nvSpPr>
        <p:spPr>
          <a:xfrm>
            <a:off x="766650" y="3296049"/>
            <a:ext cx="3772800" cy="7794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300"/>
              </a:spcBef>
              <a:spcAft>
                <a:spcPts val="0"/>
              </a:spcAft>
              <a:buClr>
                <a:srgbClr val="000000"/>
              </a:buClr>
              <a:buSzPts val="1200"/>
              <a:buFont typeface="Arial"/>
              <a:buNone/>
            </a:pPr>
            <a:r>
              <a:rPr lang="en" sz="1200" b="0" i="0" u="none" strike="noStrike" cap="none">
                <a:solidFill>
                  <a:schemeClr val="dk1"/>
                </a:solidFill>
                <a:latin typeface="Open Sans"/>
                <a:ea typeface="Open Sans"/>
                <a:cs typeface="Open Sans"/>
                <a:sym typeface="Open Sans"/>
              </a:rPr>
              <a:t>CREDITS: This presentation template was created by </a:t>
            </a:r>
            <a:r>
              <a:rPr lang="en" sz="1200" b="1" i="0" u="none" strike="noStrike" cap="none">
                <a:solidFill>
                  <a:schemeClr val="dk1"/>
                </a:solidFill>
                <a:uFill>
                  <a:noFill/>
                </a:u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 sz="1200" b="0" i="0" u="none" strike="noStrike" cap="none">
                <a:solidFill>
                  <a:schemeClr val="dk1"/>
                </a:solidFill>
                <a:latin typeface="Open Sans"/>
                <a:ea typeface="Open Sans"/>
                <a:cs typeface="Open Sans"/>
                <a:sym typeface="Open Sans"/>
              </a:rPr>
              <a:t>, including icons by </a:t>
            </a:r>
            <a:r>
              <a:rPr lang="en" sz="1200" b="1" i="0" u="none" strike="noStrike" cap="none">
                <a:solidFill>
                  <a:schemeClr val="dk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200" b="1" i="0" u="none" strike="noStrike" cap="none">
                <a:solidFill>
                  <a:schemeClr val="dk1"/>
                </a:solidFill>
                <a:latin typeface="Open Sans"/>
                <a:ea typeface="Open Sans"/>
                <a:cs typeface="Open Sans"/>
                <a:sym typeface="Open Sans"/>
              </a:rPr>
              <a:t> </a:t>
            </a:r>
            <a:r>
              <a:rPr lang="en" sz="1200" b="0" i="0" u="none" strike="noStrike" cap="none">
                <a:solidFill>
                  <a:schemeClr val="dk1"/>
                </a:solidFill>
                <a:latin typeface="Open Sans"/>
                <a:ea typeface="Open Sans"/>
                <a:cs typeface="Open Sans"/>
                <a:sym typeface="Open Sans"/>
              </a:rPr>
              <a:t>and infographics &amp; images by </a:t>
            </a:r>
            <a:r>
              <a:rPr lang="en" sz="1200" b="1" i="0" u="none" strike="noStrike" cap="none">
                <a:solidFill>
                  <a:schemeClr val="dk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endParaRPr sz="1200" b="1" i="0" u="none" strike="noStrike" cap="none">
              <a:solidFill>
                <a:schemeClr val="dk1"/>
              </a:solidFill>
              <a:latin typeface="Open Sans"/>
              <a:ea typeface="Open Sans"/>
              <a:cs typeface="Open Sans"/>
              <a:sym typeface="Open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1">
  <p:cSld name="CUSTOM_11">
    <p:spTree>
      <p:nvGrpSpPr>
        <p:cNvPr id="1" name="Shape 242"/>
        <p:cNvGrpSpPr/>
        <p:nvPr/>
      </p:nvGrpSpPr>
      <p:grpSpPr>
        <a:xfrm>
          <a:off x="0" y="0"/>
          <a:ext cx="0" cy="0"/>
          <a:chOff x="0" y="0"/>
          <a:chExt cx="0" cy="0"/>
        </a:xfrm>
      </p:grpSpPr>
      <p:sp>
        <p:nvSpPr>
          <p:cNvPr id="243" name="Google Shape;243;p67"/>
          <p:cNvSpPr/>
          <p:nvPr/>
        </p:nvSpPr>
        <p:spPr>
          <a:xfrm rot="9448617">
            <a:off x="-6229259" y="-119138"/>
            <a:ext cx="9128955" cy="48250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67"/>
          <p:cNvSpPr/>
          <p:nvPr/>
        </p:nvSpPr>
        <p:spPr>
          <a:xfrm rot="-5400000">
            <a:off x="4400659" y="-995450"/>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45" name="Google Shape;245;p67"/>
          <p:cNvGrpSpPr/>
          <p:nvPr/>
        </p:nvGrpSpPr>
        <p:grpSpPr>
          <a:xfrm rot="10800000">
            <a:off x="7826651" y="-170738"/>
            <a:ext cx="1165380" cy="1402168"/>
            <a:chOff x="-1142093" y="3874529"/>
            <a:chExt cx="825515" cy="993248"/>
          </a:xfrm>
        </p:grpSpPr>
        <p:sp>
          <p:nvSpPr>
            <p:cNvPr id="246" name="Google Shape;246;p67"/>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67"/>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67"/>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49" name="Google Shape;249;p67"/>
          <p:cNvSpPr/>
          <p:nvPr/>
        </p:nvSpPr>
        <p:spPr>
          <a:xfrm>
            <a:off x="236269" y="306620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67"/>
          <p:cNvSpPr/>
          <p:nvPr/>
        </p:nvSpPr>
        <p:spPr>
          <a:xfrm>
            <a:off x="719995" y="4852324"/>
            <a:ext cx="104926" cy="104893"/>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67"/>
          <p:cNvSpPr/>
          <p:nvPr/>
        </p:nvSpPr>
        <p:spPr>
          <a:xfrm>
            <a:off x="8310548" y="4747422"/>
            <a:ext cx="105342" cy="10490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67"/>
          <p:cNvSpPr/>
          <p:nvPr/>
        </p:nvSpPr>
        <p:spPr>
          <a:xfrm>
            <a:off x="8694484" y="4194301"/>
            <a:ext cx="260175" cy="260112"/>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67"/>
          <p:cNvSpPr txBox="1">
            <a:spLocks noGrp="1"/>
          </p:cNvSpPr>
          <p:nvPr>
            <p:ph type="body" idx="1"/>
          </p:nvPr>
        </p:nvSpPr>
        <p:spPr>
          <a:xfrm>
            <a:off x="4566600" y="1609813"/>
            <a:ext cx="3858900" cy="2844600"/>
          </a:xfrm>
          <a:prstGeom prst="rect">
            <a:avLst/>
          </a:prstGeom>
          <a:noFill/>
          <a:ln>
            <a:noFill/>
          </a:ln>
        </p:spPr>
        <p:txBody>
          <a:bodyPr spcFirstLastPara="1" wrap="square" lIns="91425" tIns="91425" rIns="91425" bIns="91425" anchor="b" anchorCtr="0">
            <a:noAutofit/>
          </a:bodyPr>
          <a:lstStyle>
            <a:lvl1pPr marL="457200" lvl="0" indent="-330200" algn="l">
              <a:lnSpc>
                <a:spcPct val="115000"/>
              </a:lnSpc>
              <a:spcBef>
                <a:spcPts val="0"/>
              </a:spcBef>
              <a:spcAft>
                <a:spcPts val="0"/>
              </a:spcAft>
              <a:buClr>
                <a:schemeClr val="accent3"/>
              </a:buClr>
              <a:buSzPts val="1600"/>
              <a:buChar char="○"/>
              <a:defRPr sz="1400"/>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54" name="Google Shape;254;p67"/>
          <p:cNvSpPr txBox="1">
            <a:spLocks noGrp="1"/>
          </p:cNvSpPr>
          <p:nvPr>
            <p:ph type="body" idx="2"/>
          </p:nvPr>
        </p:nvSpPr>
        <p:spPr>
          <a:xfrm>
            <a:off x="718500" y="1609724"/>
            <a:ext cx="3840000" cy="2844600"/>
          </a:xfrm>
          <a:prstGeom prst="rect">
            <a:avLst/>
          </a:prstGeom>
          <a:noFill/>
          <a:ln>
            <a:noFill/>
          </a:ln>
        </p:spPr>
        <p:txBody>
          <a:bodyPr spcFirstLastPara="1" wrap="square" lIns="91425" tIns="91425" rIns="91425" bIns="91425" anchor="b" anchorCtr="0">
            <a:noAutofit/>
          </a:bodyPr>
          <a:lstStyle>
            <a:lvl1pPr marL="457200" lvl="0" indent="-317500" algn="l">
              <a:lnSpc>
                <a:spcPct val="115000"/>
              </a:lnSpc>
              <a:spcBef>
                <a:spcPts val="0"/>
              </a:spcBef>
              <a:spcAft>
                <a:spcPts val="0"/>
              </a:spcAft>
              <a:buClr>
                <a:schemeClr val="accent3"/>
              </a:buClr>
              <a:buSzPts val="1400"/>
              <a:buChar char="○"/>
              <a:defRPr sz="1400"/>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55" name="Google Shape;255;p67"/>
          <p:cNvSpPr txBox="1">
            <a:spLocks noGrp="1"/>
          </p:cNvSpPr>
          <p:nvPr>
            <p:ph type="title"/>
          </p:nvPr>
        </p:nvSpPr>
        <p:spPr>
          <a:xfrm>
            <a:off x="713225" y="368825"/>
            <a:ext cx="7702800" cy="74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56"/>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p:cSld name="CUSTOM_12">
    <p:spTree>
      <p:nvGrpSpPr>
        <p:cNvPr id="1" name="Shape 257"/>
        <p:cNvGrpSpPr/>
        <p:nvPr/>
      </p:nvGrpSpPr>
      <p:grpSpPr>
        <a:xfrm>
          <a:off x="0" y="0"/>
          <a:ext cx="0" cy="0"/>
          <a:chOff x="0" y="0"/>
          <a:chExt cx="0" cy="0"/>
        </a:xfrm>
      </p:grpSpPr>
      <p:sp>
        <p:nvSpPr>
          <p:cNvPr id="258" name="Google Shape;258;p71"/>
          <p:cNvSpPr/>
          <p:nvPr/>
        </p:nvSpPr>
        <p:spPr>
          <a:xfrm rot="10800000">
            <a:off x="-5446027" y="-641808"/>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71"/>
          <p:cNvSpPr/>
          <p:nvPr/>
        </p:nvSpPr>
        <p:spPr>
          <a:xfrm>
            <a:off x="4536122" y="1574386"/>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60" name="Google Shape;260;p71"/>
          <p:cNvGrpSpPr/>
          <p:nvPr/>
        </p:nvGrpSpPr>
        <p:grpSpPr>
          <a:xfrm flipH="1">
            <a:off x="61526" y="3904964"/>
            <a:ext cx="1031151" cy="1240666"/>
            <a:chOff x="-1142093" y="3874529"/>
            <a:chExt cx="825515" cy="993248"/>
          </a:xfrm>
        </p:grpSpPr>
        <p:sp>
          <p:nvSpPr>
            <p:cNvPr id="261" name="Google Shape;261;p71"/>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71"/>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71"/>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64" name="Google Shape;264;p71"/>
          <p:cNvSpPr/>
          <p:nvPr/>
        </p:nvSpPr>
        <p:spPr>
          <a:xfrm rot="10800000" flipH="1">
            <a:off x="8060776" y="133350"/>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p71"/>
          <p:cNvSpPr/>
          <p:nvPr/>
        </p:nvSpPr>
        <p:spPr>
          <a:xfrm rot="10800000" flipH="1">
            <a:off x="8708595" y="1406036"/>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p71"/>
          <p:cNvSpPr/>
          <p:nvPr/>
        </p:nvSpPr>
        <p:spPr>
          <a:xfrm rot="10800000" flipH="1">
            <a:off x="8592423" y="360205"/>
            <a:ext cx="259071" cy="259071"/>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1">
  <p:cSld name="CUSTOM_13">
    <p:spTree>
      <p:nvGrpSpPr>
        <p:cNvPr id="1" name="Shape 267"/>
        <p:cNvGrpSpPr/>
        <p:nvPr/>
      </p:nvGrpSpPr>
      <p:grpSpPr>
        <a:xfrm>
          <a:off x="0" y="0"/>
          <a:ext cx="0" cy="0"/>
          <a:chOff x="0" y="0"/>
          <a:chExt cx="0" cy="0"/>
        </a:xfrm>
      </p:grpSpPr>
      <p:sp>
        <p:nvSpPr>
          <p:cNvPr id="268" name="Google Shape;268;p72"/>
          <p:cNvSpPr/>
          <p:nvPr/>
        </p:nvSpPr>
        <p:spPr>
          <a:xfrm rot="1351383" flipH="1">
            <a:off x="-6153059" y="474401"/>
            <a:ext cx="9128955" cy="48250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p72"/>
          <p:cNvSpPr/>
          <p:nvPr/>
        </p:nvSpPr>
        <p:spPr>
          <a:xfrm rot="-5400000" flipH="1">
            <a:off x="4476859" y="1350665"/>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70" name="Google Shape;270;p72"/>
          <p:cNvGrpSpPr/>
          <p:nvPr/>
        </p:nvGrpSpPr>
        <p:grpSpPr>
          <a:xfrm flipH="1">
            <a:off x="7883801" y="3834567"/>
            <a:ext cx="1165380" cy="1402168"/>
            <a:chOff x="-1142093" y="3874529"/>
            <a:chExt cx="825515" cy="993248"/>
          </a:xfrm>
        </p:grpSpPr>
        <p:sp>
          <p:nvSpPr>
            <p:cNvPr id="271" name="Google Shape;271;p72"/>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72"/>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p72"/>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74" name="Google Shape;274;p72"/>
          <p:cNvSpPr/>
          <p:nvPr/>
        </p:nvSpPr>
        <p:spPr>
          <a:xfrm rot="10800000" flipH="1">
            <a:off x="312469" y="1855006"/>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p72"/>
          <p:cNvSpPr/>
          <p:nvPr/>
        </p:nvSpPr>
        <p:spPr>
          <a:xfrm rot="10800000" flipH="1">
            <a:off x="796195" y="223079"/>
            <a:ext cx="104926" cy="104893"/>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72"/>
          <p:cNvSpPr/>
          <p:nvPr/>
        </p:nvSpPr>
        <p:spPr>
          <a:xfrm rot="10800000" flipH="1">
            <a:off x="8386748" y="327975"/>
            <a:ext cx="105342" cy="10490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72"/>
          <p:cNvSpPr/>
          <p:nvPr/>
        </p:nvSpPr>
        <p:spPr>
          <a:xfrm rot="10800000" flipH="1">
            <a:off x="8770684" y="725883"/>
            <a:ext cx="260175" cy="260112"/>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2">
  <p:cSld name="CUSTOM_14">
    <p:bg>
      <p:bgPr>
        <a:solidFill>
          <a:schemeClr val="lt2"/>
        </a:solidFill>
        <a:effectLst/>
      </p:bgPr>
    </p:bg>
    <p:spTree>
      <p:nvGrpSpPr>
        <p:cNvPr id="1" name="Shape 278"/>
        <p:cNvGrpSpPr/>
        <p:nvPr/>
      </p:nvGrpSpPr>
      <p:grpSpPr>
        <a:xfrm>
          <a:off x="0" y="0"/>
          <a:ext cx="0" cy="0"/>
          <a:chOff x="0" y="0"/>
          <a:chExt cx="0" cy="0"/>
        </a:xfrm>
      </p:grpSpPr>
      <p:sp>
        <p:nvSpPr>
          <p:cNvPr id="279" name="Google Shape;279;p73"/>
          <p:cNvSpPr/>
          <p:nvPr/>
        </p:nvSpPr>
        <p:spPr>
          <a:xfrm rot="-5400000">
            <a:off x="3543959" y="-2737163"/>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73"/>
          <p:cNvSpPr/>
          <p:nvPr/>
        </p:nvSpPr>
        <p:spPr>
          <a:xfrm>
            <a:off x="5391927" y="1313057"/>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 name="Google Shape;281;p73"/>
          <p:cNvSpPr/>
          <p:nvPr/>
        </p:nvSpPr>
        <p:spPr>
          <a:xfrm rot="5400000">
            <a:off x="-3999841" y="1225975"/>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82" name="Google Shape;282;p73"/>
          <p:cNvGrpSpPr/>
          <p:nvPr/>
        </p:nvGrpSpPr>
        <p:grpSpPr>
          <a:xfrm rot="10800000" flipH="1">
            <a:off x="7882315" y="-119469"/>
            <a:ext cx="1276082" cy="1535362"/>
            <a:chOff x="-1142093" y="3874529"/>
            <a:chExt cx="825515" cy="993248"/>
          </a:xfrm>
        </p:grpSpPr>
        <p:sp>
          <p:nvSpPr>
            <p:cNvPr id="283" name="Google Shape;283;p73"/>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73"/>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p73"/>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86" name="Google Shape;286;p73"/>
          <p:cNvGrpSpPr/>
          <p:nvPr/>
        </p:nvGrpSpPr>
        <p:grpSpPr>
          <a:xfrm flipH="1">
            <a:off x="119438" y="3728631"/>
            <a:ext cx="1276082" cy="1535362"/>
            <a:chOff x="-1142093" y="3874529"/>
            <a:chExt cx="825515" cy="993248"/>
          </a:xfrm>
        </p:grpSpPr>
        <p:sp>
          <p:nvSpPr>
            <p:cNvPr id="287" name="Google Shape;287;p73"/>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73"/>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 name="Google Shape;289;p73"/>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3">
  <p:cSld name="CUSTOM_15">
    <p:bg>
      <p:bgPr>
        <a:solidFill>
          <a:schemeClr val="lt2"/>
        </a:solidFill>
        <a:effectLst/>
      </p:bgPr>
    </p:bg>
    <p:spTree>
      <p:nvGrpSpPr>
        <p:cNvPr id="1" name="Shape 290"/>
        <p:cNvGrpSpPr/>
        <p:nvPr/>
      </p:nvGrpSpPr>
      <p:grpSpPr>
        <a:xfrm>
          <a:off x="0" y="0"/>
          <a:ext cx="0" cy="0"/>
          <a:chOff x="0" y="0"/>
          <a:chExt cx="0" cy="0"/>
        </a:xfrm>
      </p:grpSpPr>
      <p:sp>
        <p:nvSpPr>
          <p:cNvPr id="291" name="Google Shape;291;p74"/>
          <p:cNvSpPr/>
          <p:nvPr/>
        </p:nvSpPr>
        <p:spPr>
          <a:xfrm>
            <a:off x="5886441" y="749057"/>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p74"/>
          <p:cNvSpPr/>
          <p:nvPr/>
        </p:nvSpPr>
        <p:spPr>
          <a:xfrm flipH="1">
            <a:off x="-6153159" y="623207"/>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74"/>
          <p:cNvSpPr/>
          <p:nvPr/>
        </p:nvSpPr>
        <p:spPr>
          <a:xfrm>
            <a:off x="7545763" y="166018"/>
            <a:ext cx="260175" cy="260175"/>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p74"/>
          <p:cNvSpPr/>
          <p:nvPr/>
        </p:nvSpPr>
        <p:spPr>
          <a:xfrm>
            <a:off x="4824440" y="48903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74"/>
          <p:cNvSpPr/>
          <p:nvPr/>
        </p:nvSpPr>
        <p:spPr>
          <a:xfrm>
            <a:off x="236269" y="303205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96" name="Google Shape;296;p74"/>
          <p:cNvGrpSpPr/>
          <p:nvPr/>
        </p:nvGrpSpPr>
        <p:grpSpPr>
          <a:xfrm rot="10800000" flipH="1">
            <a:off x="75178" y="-81369"/>
            <a:ext cx="1276082" cy="1535362"/>
            <a:chOff x="-1142093" y="3874529"/>
            <a:chExt cx="825515" cy="993248"/>
          </a:xfrm>
        </p:grpSpPr>
        <p:sp>
          <p:nvSpPr>
            <p:cNvPr id="297" name="Google Shape;297;p74"/>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p74"/>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p74"/>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4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2"/>
              </a:buClr>
              <a:buSzPts val="4000"/>
              <a:buFont typeface="Mali"/>
              <a:buNone/>
              <a:defRPr sz="4000" b="1" i="0" u="none" strike="noStrike" cap="none">
                <a:solidFill>
                  <a:schemeClr val="dk2"/>
                </a:solidFill>
                <a:latin typeface="Mali"/>
                <a:ea typeface="Mali"/>
                <a:cs typeface="Mali"/>
                <a:sym typeface="Mali"/>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4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15000"/>
              </a:lnSpc>
              <a:spcBef>
                <a:spcPts val="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17500" algn="l" rtl="0">
              <a:lnSpc>
                <a:spcPct val="115000"/>
              </a:lnSpc>
              <a:spcBef>
                <a:spcPts val="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3pPr>
            <a:lvl4pPr marL="1828800" marR="0" lvl="3" indent="-317500" algn="l" rtl="0">
              <a:lnSpc>
                <a:spcPct val="115000"/>
              </a:lnSpc>
              <a:spcBef>
                <a:spcPts val="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4pPr>
            <a:lvl5pPr marL="2286000" marR="0" lvl="4" indent="-317500" algn="l" rtl="0">
              <a:lnSpc>
                <a:spcPct val="115000"/>
              </a:lnSpc>
              <a:spcBef>
                <a:spcPts val="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5pPr>
            <a:lvl6pPr marL="2743200" marR="0" lvl="5" indent="-317500" algn="l" rtl="0">
              <a:lnSpc>
                <a:spcPct val="115000"/>
              </a:lnSpc>
              <a:spcBef>
                <a:spcPts val="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6pPr>
            <a:lvl7pPr marL="3200400" marR="0" lvl="6" indent="-317500" algn="l" rtl="0">
              <a:lnSpc>
                <a:spcPct val="115000"/>
              </a:lnSpc>
              <a:spcBef>
                <a:spcPts val="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7pPr>
            <a:lvl8pPr marL="3657600" marR="0" lvl="7" indent="-317500" algn="l" rtl="0">
              <a:lnSpc>
                <a:spcPct val="115000"/>
              </a:lnSpc>
              <a:spcBef>
                <a:spcPts val="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8pPr>
            <a:lvl9pPr marL="4114800" marR="0" lvl="8" indent="-317500" algn="l" rtl="0">
              <a:lnSpc>
                <a:spcPct val="115000"/>
              </a:lnSpc>
              <a:spcBef>
                <a:spcPts val="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9pPr>
          </a:lstStyle>
          <a:p>
            <a:endParaRPr/>
          </a:p>
        </p:txBody>
      </p:sp>
      <p:sp>
        <p:nvSpPr>
          <p:cNvPr id="8" name="Google Shape;8;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drive.google.com/file/d/1oKqCIrurlwtLkniAdX-2dP-SJrkyTx20/view"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drive.google.com/file/d/1heLgOH00tyrc7Yyf-tfwMZuQfobMaBOP/view"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grpSp>
        <p:nvGrpSpPr>
          <p:cNvPr id="304" name="Google Shape;304;p1"/>
          <p:cNvGrpSpPr/>
          <p:nvPr/>
        </p:nvGrpSpPr>
        <p:grpSpPr>
          <a:xfrm rot="10800000">
            <a:off x="7752954" y="-20883"/>
            <a:ext cx="933817" cy="1120758"/>
            <a:chOff x="-7928312" y="3005325"/>
            <a:chExt cx="1381385" cy="1657926"/>
          </a:xfrm>
        </p:grpSpPr>
        <p:sp>
          <p:nvSpPr>
            <p:cNvPr id="305" name="Google Shape;305;p1"/>
            <p:cNvSpPr/>
            <p:nvPr/>
          </p:nvSpPr>
          <p:spPr>
            <a:xfrm>
              <a:off x="-7928312" y="3277118"/>
              <a:ext cx="221335" cy="173732"/>
            </a:xfrm>
            <a:custGeom>
              <a:avLst/>
              <a:gdLst/>
              <a:ahLst/>
              <a:cxnLst/>
              <a:rect l="l" t="t" r="r" b="b"/>
              <a:pathLst>
                <a:path w="6900" h="5416" extrusionOk="0">
                  <a:moveTo>
                    <a:pt x="2136" y="1"/>
                  </a:moveTo>
                  <a:cubicBezTo>
                    <a:pt x="2055" y="1"/>
                    <a:pt x="1976" y="6"/>
                    <a:pt x="1897" y="17"/>
                  </a:cubicBezTo>
                  <a:cubicBezTo>
                    <a:pt x="720" y="213"/>
                    <a:pt x="0" y="1358"/>
                    <a:pt x="295" y="2502"/>
                  </a:cubicBezTo>
                  <a:cubicBezTo>
                    <a:pt x="589" y="3647"/>
                    <a:pt x="1766" y="4497"/>
                    <a:pt x="2780" y="4955"/>
                  </a:cubicBezTo>
                  <a:cubicBezTo>
                    <a:pt x="3721" y="5373"/>
                    <a:pt x="5793" y="5415"/>
                    <a:pt x="6584" y="5415"/>
                  </a:cubicBezTo>
                  <a:cubicBezTo>
                    <a:pt x="6782" y="5415"/>
                    <a:pt x="6900" y="5412"/>
                    <a:pt x="6900" y="5412"/>
                  </a:cubicBezTo>
                  <a:cubicBezTo>
                    <a:pt x="6900" y="5412"/>
                    <a:pt x="6278" y="3483"/>
                    <a:pt x="6213" y="3352"/>
                  </a:cubicBezTo>
                  <a:cubicBezTo>
                    <a:pt x="5591" y="2076"/>
                    <a:pt x="3724" y="1"/>
                    <a:pt x="213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p1"/>
            <p:cNvSpPr/>
            <p:nvPr/>
          </p:nvSpPr>
          <p:spPr>
            <a:xfrm>
              <a:off x="-7922025" y="3005325"/>
              <a:ext cx="1375098" cy="1657926"/>
            </a:xfrm>
            <a:custGeom>
              <a:avLst/>
              <a:gdLst/>
              <a:ahLst/>
              <a:cxnLst/>
              <a:rect l="l" t="t" r="r" b="b"/>
              <a:pathLst>
                <a:path w="42868" h="51685" extrusionOk="0">
                  <a:moveTo>
                    <a:pt x="9036" y="0"/>
                  </a:moveTo>
                  <a:cubicBezTo>
                    <a:pt x="8758" y="0"/>
                    <a:pt x="8475" y="60"/>
                    <a:pt x="8208" y="185"/>
                  </a:cubicBezTo>
                  <a:cubicBezTo>
                    <a:pt x="6736" y="970"/>
                    <a:pt x="6344" y="3945"/>
                    <a:pt x="6573" y="5417"/>
                  </a:cubicBezTo>
                  <a:cubicBezTo>
                    <a:pt x="6605" y="5546"/>
                    <a:pt x="7152" y="7444"/>
                    <a:pt x="7193" y="7444"/>
                  </a:cubicBezTo>
                  <a:cubicBezTo>
                    <a:pt x="7193" y="7444"/>
                    <a:pt x="7194" y="7444"/>
                    <a:pt x="7194" y="7444"/>
                  </a:cubicBezTo>
                  <a:lnTo>
                    <a:pt x="7227" y="7444"/>
                  </a:lnTo>
                  <a:cubicBezTo>
                    <a:pt x="7161" y="7934"/>
                    <a:pt x="7096" y="8425"/>
                    <a:pt x="7031" y="8981"/>
                  </a:cubicBezTo>
                  <a:cubicBezTo>
                    <a:pt x="6932" y="9994"/>
                    <a:pt x="6802" y="11171"/>
                    <a:pt x="6802" y="12447"/>
                  </a:cubicBezTo>
                  <a:cubicBezTo>
                    <a:pt x="6736" y="13787"/>
                    <a:pt x="6769" y="15161"/>
                    <a:pt x="6900" y="16534"/>
                  </a:cubicBezTo>
                  <a:cubicBezTo>
                    <a:pt x="6998" y="18038"/>
                    <a:pt x="7259" y="19542"/>
                    <a:pt x="7652" y="21014"/>
                  </a:cubicBezTo>
                  <a:lnTo>
                    <a:pt x="7652" y="21079"/>
                  </a:lnTo>
                  <a:cubicBezTo>
                    <a:pt x="7390" y="20654"/>
                    <a:pt x="6605" y="19542"/>
                    <a:pt x="6540" y="19444"/>
                  </a:cubicBezTo>
                  <a:cubicBezTo>
                    <a:pt x="5716" y="18483"/>
                    <a:pt x="3786" y="17200"/>
                    <a:pt x="2279" y="17200"/>
                  </a:cubicBezTo>
                  <a:cubicBezTo>
                    <a:pt x="1991" y="17200"/>
                    <a:pt x="1718" y="17247"/>
                    <a:pt x="1472" y="17351"/>
                  </a:cubicBezTo>
                  <a:cubicBezTo>
                    <a:pt x="426" y="17842"/>
                    <a:pt x="0" y="19150"/>
                    <a:pt x="622" y="20163"/>
                  </a:cubicBezTo>
                  <a:cubicBezTo>
                    <a:pt x="1112" y="21210"/>
                    <a:pt x="2486" y="21733"/>
                    <a:pt x="3597" y="21896"/>
                  </a:cubicBezTo>
                  <a:cubicBezTo>
                    <a:pt x="3715" y="21912"/>
                    <a:pt x="3847" y="21920"/>
                    <a:pt x="3989" y="21920"/>
                  </a:cubicBezTo>
                  <a:cubicBezTo>
                    <a:pt x="5301" y="21920"/>
                    <a:pt x="7475" y="21302"/>
                    <a:pt x="7652" y="21243"/>
                  </a:cubicBezTo>
                  <a:cubicBezTo>
                    <a:pt x="8077" y="22747"/>
                    <a:pt x="8600" y="24218"/>
                    <a:pt x="9254" y="25624"/>
                  </a:cubicBezTo>
                  <a:cubicBezTo>
                    <a:pt x="9614" y="26442"/>
                    <a:pt x="10006" y="27292"/>
                    <a:pt x="10398" y="28109"/>
                  </a:cubicBezTo>
                  <a:cubicBezTo>
                    <a:pt x="10137" y="27782"/>
                    <a:pt x="9941" y="27455"/>
                    <a:pt x="9908" y="27422"/>
                  </a:cubicBezTo>
                  <a:cubicBezTo>
                    <a:pt x="9084" y="26462"/>
                    <a:pt x="7154" y="25178"/>
                    <a:pt x="5647" y="25178"/>
                  </a:cubicBezTo>
                  <a:cubicBezTo>
                    <a:pt x="5359" y="25178"/>
                    <a:pt x="5086" y="25225"/>
                    <a:pt x="4840" y="25330"/>
                  </a:cubicBezTo>
                  <a:cubicBezTo>
                    <a:pt x="3761" y="25820"/>
                    <a:pt x="3368" y="27128"/>
                    <a:pt x="3957" y="28142"/>
                  </a:cubicBezTo>
                  <a:cubicBezTo>
                    <a:pt x="4545" y="29188"/>
                    <a:pt x="5886" y="29679"/>
                    <a:pt x="6998" y="29842"/>
                  </a:cubicBezTo>
                  <a:cubicBezTo>
                    <a:pt x="7127" y="29862"/>
                    <a:pt x="7274" y="29871"/>
                    <a:pt x="7432" y="29871"/>
                  </a:cubicBezTo>
                  <a:cubicBezTo>
                    <a:pt x="8595" y="29871"/>
                    <a:pt x="10408" y="29397"/>
                    <a:pt x="10954" y="29254"/>
                  </a:cubicBezTo>
                  <a:lnTo>
                    <a:pt x="11412" y="30202"/>
                  </a:lnTo>
                  <a:cubicBezTo>
                    <a:pt x="12164" y="31706"/>
                    <a:pt x="12916" y="33177"/>
                    <a:pt x="13636" y="34681"/>
                  </a:cubicBezTo>
                  <a:cubicBezTo>
                    <a:pt x="13864" y="35205"/>
                    <a:pt x="14093" y="35728"/>
                    <a:pt x="14322" y="36251"/>
                  </a:cubicBezTo>
                  <a:cubicBezTo>
                    <a:pt x="14126" y="35957"/>
                    <a:pt x="13930" y="35695"/>
                    <a:pt x="13930" y="35662"/>
                  </a:cubicBezTo>
                  <a:cubicBezTo>
                    <a:pt x="13104" y="34727"/>
                    <a:pt x="11166" y="33420"/>
                    <a:pt x="9657" y="33420"/>
                  </a:cubicBezTo>
                  <a:cubicBezTo>
                    <a:pt x="9373" y="33420"/>
                    <a:pt x="9105" y="33466"/>
                    <a:pt x="8862" y="33570"/>
                  </a:cubicBezTo>
                  <a:cubicBezTo>
                    <a:pt x="7783" y="34060"/>
                    <a:pt x="7390" y="35368"/>
                    <a:pt x="7979" y="36382"/>
                  </a:cubicBezTo>
                  <a:cubicBezTo>
                    <a:pt x="8567" y="37428"/>
                    <a:pt x="9908" y="37919"/>
                    <a:pt x="11020" y="38082"/>
                  </a:cubicBezTo>
                  <a:cubicBezTo>
                    <a:pt x="11162" y="38104"/>
                    <a:pt x="11321" y="38113"/>
                    <a:pt x="11492" y="38113"/>
                  </a:cubicBezTo>
                  <a:cubicBezTo>
                    <a:pt x="12618" y="38113"/>
                    <a:pt x="14249" y="37697"/>
                    <a:pt x="14845" y="37526"/>
                  </a:cubicBezTo>
                  <a:cubicBezTo>
                    <a:pt x="15074" y="38049"/>
                    <a:pt x="15271" y="38605"/>
                    <a:pt x="15467" y="39161"/>
                  </a:cubicBezTo>
                  <a:cubicBezTo>
                    <a:pt x="15598" y="39521"/>
                    <a:pt x="15728" y="39880"/>
                    <a:pt x="15826" y="40240"/>
                  </a:cubicBezTo>
                  <a:lnTo>
                    <a:pt x="16121" y="41352"/>
                  </a:lnTo>
                  <a:cubicBezTo>
                    <a:pt x="16317" y="42071"/>
                    <a:pt x="16480" y="42791"/>
                    <a:pt x="16644" y="43510"/>
                  </a:cubicBezTo>
                  <a:cubicBezTo>
                    <a:pt x="16742" y="44000"/>
                    <a:pt x="16840" y="44458"/>
                    <a:pt x="16938" y="44916"/>
                  </a:cubicBezTo>
                  <a:cubicBezTo>
                    <a:pt x="16709" y="44393"/>
                    <a:pt x="16219" y="43379"/>
                    <a:pt x="16153" y="43281"/>
                  </a:cubicBezTo>
                  <a:cubicBezTo>
                    <a:pt x="15442" y="42155"/>
                    <a:pt x="13495" y="40411"/>
                    <a:pt x="11944" y="40411"/>
                  </a:cubicBezTo>
                  <a:cubicBezTo>
                    <a:pt x="11783" y="40411"/>
                    <a:pt x="11627" y="40429"/>
                    <a:pt x="11478" y="40469"/>
                  </a:cubicBezTo>
                  <a:cubicBezTo>
                    <a:pt x="10333" y="40796"/>
                    <a:pt x="9745" y="42006"/>
                    <a:pt x="10170" y="43118"/>
                  </a:cubicBezTo>
                  <a:cubicBezTo>
                    <a:pt x="10595" y="44197"/>
                    <a:pt x="11837" y="44916"/>
                    <a:pt x="12916" y="45243"/>
                  </a:cubicBezTo>
                  <a:cubicBezTo>
                    <a:pt x="13327" y="45368"/>
                    <a:pt x="13909" y="45410"/>
                    <a:pt x="14506" y="45410"/>
                  </a:cubicBezTo>
                  <a:cubicBezTo>
                    <a:pt x="15621" y="45410"/>
                    <a:pt x="16791" y="45264"/>
                    <a:pt x="17004" y="45243"/>
                  </a:cubicBezTo>
                  <a:cubicBezTo>
                    <a:pt x="17167" y="46028"/>
                    <a:pt x="17298" y="46780"/>
                    <a:pt x="17396" y="47499"/>
                  </a:cubicBezTo>
                  <a:cubicBezTo>
                    <a:pt x="17690" y="49069"/>
                    <a:pt x="17886" y="50475"/>
                    <a:pt x="18050" y="51684"/>
                  </a:cubicBezTo>
                  <a:lnTo>
                    <a:pt x="19162" y="51684"/>
                  </a:lnTo>
                  <a:cubicBezTo>
                    <a:pt x="18965" y="50442"/>
                    <a:pt x="18704" y="48971"/>
                    <a:pt x="18377" y="47303"/>
                  </a:cubicBezTo>
                  <a:cubicBezTo>
                    <a:pt x="18213" y="46518"/>
                    <a:pt x="18050" y="45668"/>
                    <a:pt x="17854" y="44818"/>
                  </a:cubicBezTo>
                  <a:cubicBezTo>
                    <a:pt x="18638" y="44524"/>
                    <a:pt x="19391" y="44164"/>
                    <a:pt x="20143" y="43739"/>
                  </a:cubicBezTo>
                  <a:cubicBezTo>
                    <a:pt x="20993" y="44687"/>
                    <a:pt x="23183" y="45766"/>
                    <a:pt x="23445" y="45897"/>
                  </a:cubicBezTo>
                  <a:cubicBezTo>
                    <a:pt x="23151" y="46616"/>
                    <a:pt x="22857" y="47336"/>
                    <a:pt x="22562" y="47990"/>
                  </a:cubicBezTo>
                  <a:cubicBezTo>
                    <a:pt x="21974" y="49396"/>
                    <a:pt x="21385" y="50638"/>
                    <a:pt x="20895" y="51684"/>
                  </a:cubicBezTo>
                  <a:lnTo>
                    <a:pt x="22072" y="51684"/>
                  </a:lnTo>
                  <a:cubicBezTo>
                    <a:pt x="22497" y="50704"/>
                    <a:pt x="22987" y="49625"/>
                    <a:pt x="23478" y="48382"/>
                  </a:cubicBezTo>
                  <a:cubicBezTo>
                    <a:pt x="23772" y="47630"/>
                    <a:pt x="24099" y="46845"/>
                    <a:pt x="24393" y="46028"/>
                  </a:cubicBezTo>
                  <a:cubicBezTo>
                    <a:pt x="24656" y="46080"/>
                    <a:pt x="26350" y="46427"/>
                    <a:pt x="27634" y="46427"/>
                  </a:cubicBezTo>
                  <a:cubicBezTo>
                    <a:pt x="27950" y="46427"/>
                    <a:pt x="28242" y="46406"/>
                    <a:pt x="28481" y="46355"/>
                  </a:cubicBezTo>
                  <a:cubicBezTo>
                    <a:pt x="29560" y="46093"/>
                    <a:pt x="30900" y="45472"/>
                    <a:pt x="31391" y="44425"/>
                  </a:cubicBezTo>
                  <a:cubicBezTo>
                    <a:pt x="31881" y="43346"/>
                    <a:pt x="31391" y="42071"/>
                    <a:pt x="30279" y="41679"/>
                  </a:cubicBezTo>
                  <a:cubicBezTo>
                    <a:pt x="30087" y="41615"/>
                    <a:pt x="29883" y="41586"/>
                    <a:pt x="29670" y="41586"/>
                  </a:cubicBezTo>
                  <a:cubicBezTo>
                    <a:pt x="28141" y="41586"/>
                    <a:pt x="26182" y="43098"/>
                    <a:pt x="25407" y="44131"/>
                  </a:cubicBezTo>
                  <a:cubicBezTo>
                    <a:pt x="25342" y="44197"/>
                    <a:pt x="24884" y="45047"/>
                    <a:pt x="24590" y="45570"/>
                  </a:cubicBezTo>
                  <a:cubicBezTo>
                    <a:pt x="24720" y="45243"/>
                    <a:pt x="24851" y="44916"/>
                    <a:pt x="24982" y="44556"/>
                  </a:cubicBezTo>
                  <a:cubicBezTo>
                    <a:pt x="25211" y="43870"/>
                    <a:pt x="25440" y="43183"/>
                    <a:pt x="25701" y="42431"/>
                  </a:cubicBezTo>
                  <a:lnTo>
                    <a:pt x="26028" y="41319"/>
                  </a:lnTo>
                  <a:cubicBezTo>
                    <a:pt x="26159" y="40959"/>
                    <a:pt x="26224" y="40567"/>
                    <a:pt x="26323" y="40175"/>
                  </a:cubicBezTo>
                  <a:cubicBezTo>
                    <a:pt x="26551" y="39259"/>
                    <a:pt x="26748" y="38344"/>
                    <a:pt x="26878" y="37395"/>
                  </a:cubicBezTo>
                  <a:cubicBezTo>
                    <a:pt x="27443" y="37615"/>
                    <a:pt x="29449" y="38315"/>
                    <a:pt x="30594" y="38315"/>
                  </a:cubicBezTo>
                  <a:cubicBezTo>
                    <a:pt x="30643" y="38315"/>
                    <a:pt x="30691" y="38314"/>
                    <a:pt x="30737" y="38311"/>
                  </a:cubicBezTo>
                  <a:cubicBezTo>
                    <a:pt x="31849" y="38213"/>
                    <a:pt x="33255" y="37820"/>
                    <a:pt x="33876" y="36840"/>
                  </a:cubicBezTo>
                  <a:cubicBezTo>
                    <a:pt x="34562" y="35859"/>
                    <a:pt x="34268" y="34518"/>
                    <a:pt x="33222" y="33962"/>
                  </a:cubicBezTo>
                  <a:cubicBezTo>
                    <a:pt x="32932" y="33814"/>
                    <a:pt x="32597" y="33750"/>
                    <a:pt x="32237" y="33750"/>
                  </a:cubicBezTo>
                  <a:cubicBezTo>
                    <a:pt x="30769" y="33750"/>
                    <a:pt x="28889" y="34822"/>
                    <a:pt x="28023" y="35662"/>
                  </a:cubicBezTo>
                  <a:cubicBezTo>
                    <a:pt x="27957" y="35728"/>
                    <a:pt x="27303" y="36578"/>
                    <a:pt x="26944" y="37036"/>
                  </a:cubicBezTo>
                  <a:cubicBezTo>
                    <a:pt x="27009" y="36480"/>
                    <a:pt x="27107" y="35924"/>
                    <a:pt x="27173" y="35335"/>
                  </a:cubicBezTo>
                  <a:cubicBezTo>
                    <a:pt x="27402" y="33701"/>
                    <a:pt x="27532" y="32000"/>
                    <a:pt x="27696" y="30333"/>
                  </a:cubicBezTo>
                  <a:cubicBezTo>
                    <a:pt x="27761" y="29809"/>
                    <a:pt x="27827" y="29319"/>
                    <a:pt x="27859" y="28796"/>
                  </a:cubicBezTo>
                  <a:cubicBezTo>
                    <a:pt x="28081" y="28859"/>
                    <a:pt x="30441" y="29747"/>
                    <a:pt x="31750" y="29747"/>
                  </a:cubicBezTo>
                  <a:cubicBezTo>
                    <a:pt x="31795" y="29747"/>
                    <a:pt x="31839" y="29746"/>
                    <a:pt x="31881" y="29744"/>
                  </a:cubicBezTo>
                  <a:cubicBezTo>
                    <a:pt x="32960" y="29646"/>
                    <a:pt x="34366" y="29254"/>
                    <a:pt x="35020" y="28273"/>
                  </a:cubicBezTo>
                  <a:cubicBezTo>
                    <a:pt x="35674" y="27292"/>
                    <a:pt x="35380" y="25951"/>
                    <a:pt x="34334" y="25395"/>
                  </a:cubicBezTo>
                  <a:cubicBezTo>
                    <a:pt x="34044" y="25247"/>
                    <a:pt x="33709" y="25183"/>
                    <a:pt x="33349" y="25183"/>
                  </a:cubicBezTo>
                  <a:cubicBezTo>
                    <a:pt x="31882" y="25183"/>
                    <a:pt x="30008" y="26255"/>
                    <a:pt x="29167" y="27095"/>
                  </a:cubicBezTo>
                  <a:cubicBezTo>
                    <a:pt x="29069" y="27161"/>
                    <a:pt x="28121" y="28371"/>
                    <a:pt x="27892" y="28698"/>
                  </a:cubicBezTo>
                  <a:cubicBezTo>
                    <a:pt x="27990" y="27586"/>
                    <a:pt x="28121" y="26442"/>
                    <a:pt x="28284" y="25362"/>
                  </a:cubicBezTo>
                  <a:cubicBezTo>
                    <a:pt x="28513" y="23858"/>
                    <a:pt x="28840" y="22387"/>
                    <a:pt x="29233" y="20948"/>
                  </a:cubicBezTo>
                  <a:cubicBezTo>
                    <a:pt x="29326" y="20979"/>
                    <a:pt x="31740" y="21903"/>
                    <a:pt x="33070" y="21903"/>
                  </a:cubicBezTo>
                  <a:cubicBezTo>
                    <a:pt x="33134" y="21903"/>
                    <a:pt x="33196" y="21901"/>
                    <a:pt x="33255" y="21896"/>
                  </a:cubicBezTo>
                  <a:cubicBezTo>
                    <a:pt x="34366" y="21831"/>
                    <a:pt x="35772" y="21406"/>
                    <a:pt x="36426" y="20425"/>
                  </a:cubicBezTo>
                  <a:cubicBezTo>
                    <a:pt x="37080" y="19444"/>
                    <a:pt x="36786" y="18136"/>
                    <a:pt x="35740" y="17548"/>
                  </a:cubicBezTo>
                  <a:cubicBezTo>
                    <a:pt x="35450" y="17400"/>
                    <a:pt x="35115" y="17335"/>
                    <a:pt x="34755" y="17335"/>
                  </a:cubicBezTo>
                  <a:cubicBezTo>
                    <a:pt x="33286" y="17335"/>
                    <a:pt x="31407" y="18408"/>
                    <a:pt x="30541" y="19248"/>
                  </a:cubicBezTo>
                  <a:cubicBezTo>
                    <a:pt x="30475" y="19346"/>
                    <a:pt x="29429" y="20654"/>
                    <a:pt x="29265" y="20883"/>
                  </a:cubicBezTo>
                  <a:cubicBezTo>
                    <a:pt x="29298" y="20817"/>
                    <a:pt x="29298" y="20719"/>
                    <a:pt x="29331" y="20621"/>
                  </a:cubicBezTo>
                  <a:cubicBezTo>
                    <a:pt x="29789" y="19183"/>
                    <a:pt x="30377" y="17809"/>
                    <a:pt x="31064" y="16469"/>
                  </a:cubicBezTo>
                  <a:cubicBezTo>
                    <a:pt x="31456" y="15717"/>
                    <a:pt x="31849" y="15030"/>
                    <a:pt x="32274" y="14376"/>
                  </a:cubicBezTo>
                  <a:cubicBezTo>
                    <a:pt x="32731" y="14605"/>
                    <a:pt x="34922" y="15651"/>
                    <a:pt x="36067" y="15717"/>
                  </a:cubicBezTo>
                  <a:cubicBezTo>
                    <a:pt x="36137" y="15718"/>
                    <a:pt x="36208" y="15719"/>
                    <a:pt x="36279" y="15719"/>
                  </a:cubicBezTo>
                  <a:cubicBezTo>
                    <a:pt x="37405" y="15719"/>
                    <a:pt x="38660" y="15466"/>
                    <a:pt x="39336" y="14605"/>
                  </a:cubicBezTo>
                  <a:cubicBezTo>
                    <a:pt x="40121" y="13722"/>
                    <a:pt x="39958" y="12349"/>
                    <a:pt x="39009" y="11662"/>
                  </a:cubicBezTo>
                  <a:cubicBezTo>
                    <a:pt x="38639" y="11421"/>
                    <a:pt x="38174" y="11320"/>
                    <a:pt x="37668" y="11320"/>
                  </a:cubicBezTo>
                  <a:cubicBezTo>
                    <a:pt x="36251" y="11320"/>
                    <a:pt x="34514" y="12108"/>
                    <a:pt x="33647" y="12806"/>
                  </a:cubicBezTo>
                  <a:cubicBezTo>
                    <a:pt x="33582" y="12839"/>
                    <a:pt x="32993" y="13428"/>
                    <a:pt x="32568" y="13853"/>
                  </a:cubicBezTo>
                  <a:cubicBezTo>
                    <a:pt x="32764" y="13558"/>
                    <a:pt x="32960" y="13264"/>
                    <a:pt x="33156" y="12970"/>
                  </a:cubicBezTo>
                  <a:cubicBezTo>
                    <a:pt x="33843" y="11924"/>
                    <a:pt x="34530" y="11008"/>
                    <a:pt x="35184" y="10191"/>
                  </a:cubicBezTo>
                  <a:cubicBezTo>
                    <a:pt x="35543" y="9733"/>
                    <a:pt x="35870" y="9340"/>
                    <a:pt x="36197" y="8981"/>
                  </a:cubicBezTo>
                  <a:cubicBezTo>
                    <a:pt x="36786" y="8981"/>
                    <a:pt x="39140" y="8883"/>
                    <a:pt x="40187" y="8392"/>
                  </a:cubicBezTo>
                  <a:cubicBezTo>
                    <a:pt x="41200" y="7902"/>
                    <a:pt x="42345" y="7052"/>
                    <a:pt x="42574" y="5907"/>
                  </a:cubicBezTo>
                  <a:cubicBezTo>
                    <a:pt x="42868" y="4763"/>
                    <a:pt x="42116" y="3618"/>
                    <a:pt x="40939" y="3455"/>
                  </a:cubicBezTo>
                  <a:cubicBezTo>
                    <a:pt x="40882" y="3449"/>
                    <a:pt x="40825" y="3446"/>
                    <a:pt x="40768" y="3446"/>
                  </a:cubicBezTo>
                  <a:cubicBezTo>
                    <a:pt x="39167" y="3446"/>
                    <a:pt x="37289" y="5595"/>
                    <a:pt x="36721" y="6921"/>
                  </a:cubicBezTo>
                  <a:cubicBezTo>
                    <a:pt x="36655" y="7052"/>
                    <a:pt x="36067" y="8981"/>
                    <a:pt x="36067" y="8981"/>
                  </a:cubicBezTo>
                  <a:lnTo>
                    <a:pt x="36132" y="8981"/>
                  </a:lnTo>
                  <a:cubicBezTo>
                    <a:pt x="35805" y="9308"/>
                    <a:pt x="35478" y="9700"/>
                    <a:pt x="35118" y="10125"/>
                  </a:cubicBezTo>
                  <a:cubicBezTo>
                    <a:pt x="34464" y="10943"/>
                    <a:pt x="33745" y="11825"/>
                    <a:pt x="33026" y="12872"/>
                  </a:cubicBezTo>
                  <a:cubicBezTo>
                    <a:pt x="32241" y="13984"/>
                    <a:pt x="31489" y="15161"/>
                    <a:pt x="30835" y="16338"/>
                  </a:cubicBezTo>
                  <a:cubicBezTo>
                    <a:pt x="30116" y="17678"/>
                    <a:pt x="29494" y="19084"/>
                    <a:pt x="29004" y="20523"/>
                  </a:cubicBezTo>
                  <a:lnTo>
                    <a:pt x="29004" y="20589"/>
                  </a:lnTo>
                  <a:cubicBezTo>
                    <a:pt x="29004" y="20098"/>
                    <a:pt x="29004" y="18725"/>
                    <a:pt x="28971" y="18627"/>
                  </a:cubicBezTo>
                  <a:cubicBezTo>
                    <a:pt x="28775" y="17155"/>
                    <a:pt x="27532" y="14409"/>
                    <a:pt x="25897" y="14114"/>
                  </a:cubicBezTo>
                  <a:cubicBezTo>
                    <a:pt x="25786" y="14095"/>
                    <a:pt x="25676" y="14086"/>
                    <a:pt x="25567" y="14086"/>
                  </a:cubicBezTo>
                  <a:cubicBezTo>
                    <a:pt x="24553" y="14086"/>
                    <a:pt x="23668" y="14882"/>
                    <a:pt x="23609" y="15945"/>
                  </a:cubicBezTo>
                  <a:cubicBezTo>
                    <a:pt x="23543" y="17123"/>
                    <a:pt x="24393" y="18300"/>
                    <a:pt x="25211" y="19052"/>
                  </a:cubicBezTo>
                  <a:cubicBezTo>
                    <a:pt x="26159" y="19869"/>
                    <a:pt x="28742" y="20687"/>
                    <a:pt x="28938" y="20752"/>
                  </a:cubicBezTo>
                  <a:cubicBezTo>
                    <a:pt x="28481" y="22223"/>
                    <a:pt x="28121" y="23760"/>
                    <a:pt x="27859" y="25297"/>
                  </a:cubicBezTo>
                  <a:cubicBezTo>
                    <a:pt x="27696" y="26180"/>
                    <a:pt x="27565" y="27063"/>
                    <a:pt x="27434" y="27978"/>
                  </a:cubicBezTo>
                  <a:cubicBezTo>
                    <a:pt x="27434" y="27586"/>
                    <a:pt x="27434" y="27161"/>
                    <a:pt x="27434" y="27128"/>
                  </a:cubicBezTo>
                  <a:cubicBezTo>
                    <a:pt x="27238" y="25657"/>
                    <a:pt x="25996" y="22910"/>
                    <a:pt x="24361" y="22616"/>
                  </a:cubicBezTo>
                  <a:cubicBezTo>
                    <a:pt x="24250" y="22597"/>
                    <a:pt x="24140" y="22588"/>
                    <a:pt x="24032" y="22588"/>
                  </a:cubicBezTo>
                  <a:cubicBezTo>
                    <a:pt x="22995" y="22588"/>
                    <a:pt x="22131" y="23413"/>
                    <a:pt x="22072" y="24480"/>
                  </a:cubicBezTo>
                  <a:cubicBezTo>
                    <a:pt x="21974" y="25624"/>
                    <a:pt x="22824" y="26801"/>
                    <a:pt x="23674" y="27553"/>
                  </a:cubicBezTo>
                  <a:cubicBezTo>
                    <a:pt x="24491" y="28305"/>
                    <a:pt x="26715" y="29057"/>
                    <a:pt x="27303" y="29221"/>
                  </a:cubicBezTo>
                  <a:cubicBezTo>
                    <a:pt x="27238" y="29581"/>
                    <a:pt x="27205" y="29908"/>
                    <a:pt x="27173" y="30267"/>
                  </a:cubicBezTo>
                  <a:cubicBezTo>
                    <a:pt x="26944" y="31935"/>
                    <a:pt x="26748" y="33602"/>
                    <a:pt x="26519" y="35237"/>
                  </a:cubicBezTo>
                  <a:cubicBezTo>
                    <a:pt x="26453" y="35826"/>
                    <a:pt x="26355" y="36382"/>
                    <a:pt x="26224" y="36970"/>
                  </a:cubicBezTo>
                  <a:lnTo>
                    <a:pt x="26224" y="36218"/>
                  </a:lnTo>
                  <a:cubicBezTo>
                    <a:pt x="26061" y="34747"/>
                    <a:pt x="24818" y="32000"/>
                    <a:pt x="23183" y="31706"/>
                  </a:cubicBezTo>
                  <a:cubicBezTo>
                    <a:pt x="23073" y="31687"/>
                    <a:pt x="22963" y="31679"/>
                    <a:pt x="22855" y="31679"/>
                  </a:cubicBezTo>
                  <a:cubicBezTo>
                    <a:pt x="21818" y="31679"/>
                    <a:pt x="20954" y="32500"/>
                    <a:pt x="20895" y="33537"/>
                  </a:cubicBezTo>
                  <a:cubicBezTo>
                    <a:pt x="20797" y="34714"/>
                    <a:pt x="21647" y="35891"/>
                    <a:pt x="22464" y="36643"/>
                  </a:cubicBezTo>
                  <a:cubicBezTo>
                    <a:pt x="23314" y="37395"/>
                    <a:pt x="25309" y="38049"/>
                    <a:pt x="25996" y="38278"/>
                  </a:cubicBezTo>
                  <a:cubicBezTo>
                    <a:pt x="25865" y="38867"/>
                    <a:pt x="25767" y="39423"/>
                    <a:pt x="25603" y="39979"/>
                  </a:cubicBezTo>
                  <a:cubicBezTo>
                    <a:pt x="25505" y="40371"/>
                    <a:pt x="25440" y="40731"/>
                    <a:pt x="25309" y="41090"/>
                  </a:cubicBezTo>
                  <a:lnTo>
                    <a:pt x="24949" y="42202"/>
                  </a:lnTo>
                  <a:cubicBezTo>
                    <a:pt x="24688" y="42889"/>
                    <a:pt x="24426" y="43575"/>
                    <a:pt x="24197" y="44262"/>
                  </a:cubicBezTo>
                  <a:cubicBezTo>
                    <a:pt x="24001" y="44720"/>
                    <a:pt x="23837" y="45145"/>
                    <a:pt x="23641" y="45603"/>
                  </a:cubicBezTo>
                  <a:cubicBezTo>
                    <a:pt x="23739" y="45014"/>
                    <a:pt x="23903" y="43902"/>
                    <a:pt x="23903" y="43804"/>
                  </a:cubicBezTo>
                  <a:cubicBezTo>
                    <a:pt x="23870" y="42496"/>
                    <a:pt x="23510" y="41221"/>
                    <a:pt x="22857" y="40077"/>
                  </a:cubicBezTo>
                  <a:cubicBezTo>
                    <a:pt x="22857" y="39946"/>
                    <a:pt x="22857" y="39782"/>
                    <a:pt x="22824" y="39652"/>
                  </a:cubicBezTo>
                  <a:cubicBezTo>
                    <a:pt x="22712" y="38643"/>
                    <a:pt x="21879" y="37922"/>
                    <a:pt x="20923" y="37922"/>
                  </a:cubicBezTo>
                  <a:cubicBezTo>
                    <a:pt x="20763" y="37922"/>
                    <a:pt x="20600" y="37942"/>
                    <a:pt x="20437" y="37984"/>
                  </a:cubicBezTo>
                  <a:cubicBezTo>
                    <a:pt x="18802" y="38376"/>
                    <a:pt x="17788" y="41254"/>
                    <a:pt x="17723" y="42725"/>
                  </a:cubicBezTo>
                  <a:cubicBezTo>
                    <a:pt x="17723" y="42791"/>
                    <a:pt x="17756" y="43772"/>
                    <a:pt x="17821" y="44360"/>
                  </a:cubicBezTo>
                  <a:cubicBezTo>
                    <a:pt x="17723" y="44000"/>
                    <a:pt x="17657" y="43673"/>
                    <a:pt x="17559" y="43314"/>
                  </a:cubicBezTo>
                  <a:cubicBezTo>
                    <a:pt x="17396" y="42594"/>
                    <a:pt x="17200" y="41875"/>
                    <a:pt x="17004" y="41123"/>
                  </a:cubicBezTo>
                  <a:lnTo>
                    <a:pt x="16677" y="40011"/>
                  </a:lnTo>
                  <a:cubicBezTo>
                    <a:pt x="16578" y="39652"/>
                    <a:pt x="16415" y="39259"/>
                    <a:pt x="16251" y="38900"/>
                  </a:cubicBezTo>
                  <a:cubicBezTo>
                    <a:pt x="15957" y="38017"/>
                    <a:pt x="15598" y="37134"/>
                    <a:pt x="15205" y="36284"/>
                  </a:cubicBezTo>
                  <a:cubicBezTo>
                    <a:pt x="15826" y="36120"/>
                    <a:pt x="18017" y="35564"/>
                    <a:pt x="18900" y="34878"/>
                  </a:cubicBezTo>
                  <a:cubicBezTo>
                    <a:pt x="19816" y="34224"/>
                    <a:pt x="20731" y="33112"/>
                    <a:pt x="20731" y="31935"/>
                  </a:cubicBezTo>
                  <a:cubicBezTo>
                    <a:pt x="20762" y="30814"/>
                    <a:pt x="19845" y="29901"/>
                    <a:pt x="18769" y="29901"/>
                  </a:cubicBezTo>
                  <a:cubicBezTo>
                    <a:pt x="18715" y="29901"/>
                    <a:pt x="18660" y="29903"/>
                    <a:pt x="18606" y="29908"/>
                  </a:cubicBezTo>
                  <a:cubicBezTo>
                    <a:pt x="16938" y="30104"/>
                    <a:pt x="15499" y="32720"/>
                    <a:pt x="15205" y="34191"/>
                  </a:cubicBezTo>
                  <a:cubicBezTo>
                    <a:pt x="15205" y="34289"/>
                    <a:pt x="15074" y="35335"/>
                    <a:pt x="15042" y="35924"/>
                  </a:cubicBezTo>
                  <a:cubicBezTo>
                    <a:pt x="14813" y="35434"/>
                    <a:pt x="14584" y="34910"/>
                    <a:pt x="14322" y="34387"/>
                  </a:cubicBezTo>
                  <a:cubicBezTo>
                    <a:pt x="13570" y="32883"/>
                    <a:pt x="12785" y="31412"/>
                    <a:pt x="12001" y="29908"/>
                  </a:cubicBezTo>
                  <a:cubicBezTo>
                    <a:pt x="11739" y="29450"/>
                    <a:pt x="11510" y="28992"/>
                    <a:pt x="11281" y="28534"/>
                  </a:cubicBezTo>
                  <a:cubicBezTo>
                    <a:pt x="11478" y="28501"/>
                    <a:pt x="14126" y="27880"/>
                    <a:pt x="15140" y="27128"/>
                  </a:cubicBezTo>
                  <a:cubicBezTo>
                    <a:pt x="16023" y="26442"/>
                    <a:pt x="16938" y="25330"/>
                    <a:pt x="16938" y="24153"/>
                  </a:cubicBezTo>
                  <a:cubicBezTo>
                    <a:pt x="16970" y="23015"/>
                    <a:pt x="16024" y="22122"/>
                    <a:pt x="14928" y="22122"/>
                  </a:cubicBezTo>
                  <a:cubicBezTo>
                    <a:pt x="14890" y="22122"/>
                    <a:pt x="14851" y="22123"/>
                    <a:pt x="14813" y="22125"/>
                  </a:cubicBezTo>
                  <a:cubicBezTo>
                    <a:pt x="13145" y="22322"/>
                    <a:pt x="11706" y="24970"/>
                    <a:pt x="11412" y="26409"/>
                  </a:cubicBezTo>
                  <a:cubicBezTo>
                    <a:pt x="11379" y="26540"/>
                    <a:pt x="11249" y="28044"/>
                    <a:pt x="11216" y="28469"/>
                  </a:cubicBezTo>
                  <a:cubicBezTo>
                    <a:pt x="10693" y="27455"/>
                    <a:pt x="10202" y="26442"/>
                    <a:pt x="9745" y="25428"/>
                  </a:cubicBezTo>
                  <a:cubicBezTo>
                    <a:pt x="9091" y="24087"/>
                    <a:pt x="8535" y="22681"/>
                    <a:pt x="8110" y="21243"/>
                  </a:cubicBezTo>
                  <a:cubicBezTo>
                    <a:pt x="8208" y="21210"/>
                    <a:pt x="10954" y="20589"/>
                    <a:pt x="11968" y="19804"/>
                  </a:cubicBezTo>
                  <a:cubicBezTo>
                    <a:pt x="12851" y="19117"/>
                    <a:pt x="13799" y="18005"/>
                    <a:pt x="13799" y="16828"/>
                  </a:cubicBezTo>
                  <a:cubicBezTo>
                    <a:pt x="13830" y="15709"/>
                    <a:pt x="12916" y="14826"/>
                    <a:pt x="11814" y="14826"/>
                  </a:cubicBezTo>
                  <a:cubicBezTo>
                    <a:pt x="11757" y="14826"/>
                    <a:pt x="11699" y="14829"/>
                    <a:pt x="11641" y="14834"/>
                  </a:cubicBezTo>
                  <a:cubicBezTo>
                    <a:pt x="10006" y="14997"/>
                    <a:pt x="8567" y="17646"/>
                    <a:pt x="8273" y="19117"/>
                  </a:cubicBezTo>
                  <a:cubicBezTo>
                    <a:pt x="8240" y="19215"/>
                    <a:pt x="8077" y="20883"/>
                    <a:pt x="8077" y="21177"/>
                  </a:cubicBezTo>
                  <a:cubicBezTo>
                    <a:pt x="8044" y="21112"/>
                    <a:pt x="8012" y="21014"/>
                    <a:pt x="7979" y="20916"/>
                  </a:cubicBezTo>
                  <a:cubicBezTo>
                    <a:pt x="7586" y="19477"/>
                    <a:pt x="7292" y="18005"/>
                    <a:pt x="7161" y="16501"/>
                  </a:cubicBezTo>
                  <a:cubicBezTo>
                    <a:pt x="7063" y="15684"/>
                    <a:pt x="7031" y="14866"/>
                    <a:pt x="6998" y="14082"/>
                  </a:cubicBezTo>
                  <a:cubicBezTo>
                    <a:pt x="7521" y="14016"/>
                    <a:pt x="9908" y="13722"/>
                    <a:pt x="10922" y="13101"/>
                  </a:cubicBezTo>
                  <a:cubicBezTo>
                    <a:pt x="11903" y="12512"/>
                    <a:pt x="12916" y="11531"/>
                    <a:pt x="13047" y="10354"/>
                  </a:cubicBezTo>
                  <a:cubicBezTo>
                    <a:pt x="13178" y="9210"/>
                    <a:pt x="12295" y="8163"/>
                    <a:pt x="11151" y="8131"/>
                  </a:cubicBezTo>
                  <a:cubicBezTo>
                    <a:pt x="9483" y="8131"/>
                    <a:pt x="7750" y="10583"/>
                    <a:pt x="7292" y="11989"/>
                  </a:cubicBezTo>
                  <a:cubicBezTo>
                    <a:pt x="7259" y="12087"/>
                    <a:pt x="7096" y="12872"/>
                    <a:pt x="6998" y="13460"/>
                  </a:cubicBezTo>
                  <a:lnTo>
                    <a:pt x="6998" y="12414"/>
                  </a:lnTo>
                  <a:cubicBezTo>
                    <a:pt x="6998" y="11171"/>
                    <a:pt x="7063" y="10027"/>
                    <a:pt x="7129" y="8981"/>
                  </a:cubicBezTo>
                  <a:cubicBezTo>
                    <a:pt x="7194" y="8425"/>
                    <a:pt x="7259" y="7902"/>
                    <a:pt x="7292" y="7411"/>
                  </a:cubicBezTo>
                  <a:cubicBezTo>
                    <a:pt x="7783" y="7052"/>
                    <a:pt x="9712" y="5711"/>
                    <a:pt x="10300" y="4730"/>
                  </a:cubicBezTo>
                  <a:cubicBezTo>
                    <a:pt x="10889" y="3749"/>
                    <a:pt x="11347" y="2408"/>
                    <a:pt x="10922" y="1329"/>
                  </a:cubicBezTo>
                  <a:cubicBezTo>
                    <a:pt x="10630" y="502"/>
                    <a:pt x="9848" y="0"/>
                    <a:pt x="903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1"/>
            <p:cNvSpPr/>
            <p:nvPr/>
          </p:nvSpPr>
          <p:spPr>
            <a:xfrm>
              <a:off x="-7028378" y="3218416"/>
              <a:ext cx="162601" cy="237566"/>
            </a:xfrm>
            <a:custGeom>
              <a:avLst/>
              <a:gdLst/>
              <a:ahLst/>
              <a:cxnLst/>
              <a:rect l="l" t="t" r="r" b="b"/>
              <a:pathLst>
                <a:path w="5069" h="7406" extrusionOk="0">
                  <a:moveTo>
                    <a:pt x="2287" y="0"/>
                  </a:moveTo>
                  <a:cubicBezTo>
                    <a:pt x="1464" y="0"/>
                    <a:pt x="696" y="522"/>
                    <a:pt x="425" y="1357"/>
                  </a:cubicBezTo>
                  <a:cubicBezTo>
                    <a:pt x="0" y="2468"/>
                    <a:pt x="524" y="3809"/>
                    <a:pt x="1145" y="4757"/>
                  </a:cubicBezTo>
                  <a:cubicBezTo>
                    <a:pt x="1831" y="5869"/>
                    <a:pt x="4317" y="7406"/>
                    <a:pt x="4317" y="7406"/>
                  </a:cubicBezTo>
                  <a:cubicBezTo>
                    <a:pt x="4349" y="7406"/>
                    <a:pt x="4840" y="5477"/>
                    <a:pt x="4872" y="5346"/>
                  </a:cubicBezTo>
                  <a:cubicBezTo>
                    <a:pt x="5069" y="3875"/>
                    <a:pt x="4611" y="899"/>
                    <a:pt x="3107" y="180"/>
                  </a:cubicBezTo>
                  <a:cubicBezTo>
                    <a:pt x="2838" y="58"/>
                    <a:pt x="2559" y="0"/>
                    <a:pt x="228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8" name="Google Shape;308;p1"/>
          <p:cNvGrpSpPr/>
          <p:nvPr/>
        </p:nvGrpSpPr>
        <p:grpSpPr>
          <a:xfrm>
            <a:off x="76197" y="4002945"/>
            <a:ext cx="999121" cy="1202128"/>
            <a:chOff x="-1142093" y="3874529"/>
            <a:chExt cx="825515" cy="993248"/>
          </a:xfrm>
        </p:grpSpPr>
        <p:sp>
          <p:nvSpPr>
            <p:cNvPr id="309" name="Google Shape;309;p1"/>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p1"/>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p1"/>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12" name="Google Shape;312;p1"/>
          <p:cNvSpPr/>
          <p:nvPr/>
        </p:nvSpPr>
        <p:spPr>
          <a:xfrm>
            <a:off x="2121568" y="2973467"/>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p1"/>
          <p:cNvSpPr/>
          <p:nvPr/>
        </p:nvSpPr>
        <p:spPr>
          <a:xfrm>
            <a:off x="6937784" y="8148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p1"/>
          <p:cNvSpPr/>
          <p:nvPr/>
        </p:nvSpPr>
        <p:spPr>
          <a:xfrm>
            <a:off x="7112413" y="31244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 name="Google Shape;315;p1"/>
          <p:cNvSpPr/>
          <p:nvPr/>
        </p:nvSpPr>
        <p:spPr>
          <a:xfrm>
            <a:off x="1868895" y="4175087"/>
            <a:ext cx="104926" cy="104893"/>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1"/>
          <p:cNvSpPr/>
          <p:nvPr/>
        </p:nvSpPr>
        <p:spPr>
          <a:xfrm>
            <a:off x="-2220314" y="4804809"/>
            <a:ext cx="13665" cy="4234"/>
          </a:xfrm>
          <a:custGeom>
            <a:avLst/>
            <a:gdLst/>
            <a:ahLst/>
            <a:cxnLst/>
            <a:rect l="l" t="t" r="r" b="b"/>
            <a:pathLst>
              <a:path w="426" h="132" extrusionOk="0">
                <a:moveTo>
                  <a:pt x="0" y="1"/>
                </a:moveTo>
                <a:lnTo>
                  <a:pt x="131" y="132"/>
                </a:lnTo>
                <a:lnTo>
                  <a:pt x="425" y="132"/>
                </a:lnTo>
                <a:cubicBezTo>
                  <a:pt x="294" y="99"/>
                  <a:pt x="131" y="33"/>
                  <a:pt x="0" y="1"/>
                </a:cubicBezTo>
                <a:close/>
              </a:path>
            </a:pathLst>
          </a:custGeom>
          <a:solidFill>
            <a:srgbClr val="263238"/>
          </a:solidFill>
          <a:ln w="10625" cap="rnd" cmpd="sng">
            <a:solidFill>
              <a:srgbClr val="26323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p1"/>
          <p:cNvSpPr txBox="1">
            <a:spLocks noGrp="1"/>
          </p:cNvSpPr>
          <p:nvPr>
            <p:ph type="ctrTitle"/>
          </p:nvPr>
        </p:nvSpPr>
        <p:spPr>
          <a:xfrm>
            <a:off x="2316725" y="763875"/>
            <a:ext cx="4495800" cy="27939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54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मस्त चाललंय आमचं!</a:t>
            </a:r>
            <a:endParaRPr sz="5400" dirty="0">
              <a:latin typeface="Shobhika Regular" panose="020B0000000000000000" pitchFamily="34" charset="0"/>
              <a:ea typeface="Tiro Devanagari Marathi"/>
              <a:cs typeface="Shobhika Regular" panose="020B0000000000000000" pitchFamily="34" charset="0"/>
              <a:sym typeface="Tiro Devanagari Marathi"/>
            </a:endParaRPr>
          </a:p>
        </p:txBody>
      </p:sp>
      <p:pic>
        <p:nvPicPr>
          <p:cNvPr id="318" name="Google Shape;318;p1"/>
          <p:cNvPicPr preferRelativeResize="0"/>
          <p:nvPr/>
        </p:nvPicPr>
        <p:blipFill>
          <a:blip r:embed="rId3">
            <a:alphaModFix/>
          </a:blip>
          <a:stretch>
            <a:fillRect/>
          </a:stretch>
        </p:blipFill>
        <p:spPr>
          <a:xfrm>
            <a:off x="6350754" y="1058069"/>
            <a:ext cx="2336018" cy="392103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g19b82b4abce_0_0"/>
          <p:cNvSpPr txBox="1">
            <a:spLocks noGrp="1"/>
          </p:cNvSpPr>
          <p:nvPr>
            <p:ph type="ctrTitle"/>
          </p:nvPr>
        </p:nvSpPr>
        <p:spPr>
          <a:xfrm>
            <a:off x="2095950" y="2644975"/>
            <a:ext cx="4952100" cy="125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latin typeface="Tiro Devanagari Marathi"/>
                <a:ea typeface="Tiro Devanagari Marathi"/>
                <a:cs typeface="Tiro Devanagari Marathi"/>
                <a:sym typeface="Tiro Devanagari Marathi"/>
              </a:rPr>
              <a:t>संवाद ऐकू या.</a:t>
            </a:r>
            <a:endParaRPr>
              <a:latin typeface="Tiro Devanagari Marathi"/>
              <a:ea typeface="Tiro Devanagari Marathi"/>
              <a:cs typeface="Tiro Devanagari Marathi"/>
              <a:sym typeface="Tiro Devanagari Marathi"/>
            </a:endParaRPr>
          </a:p>
        </p:txBody>
      </p:sp>
      <p:pic>
        <p:nvPicPr>
          <p:cNvPr id="324" name="Google Shape;324;g19b82b4abce_0_0"/>
          <p:cNvPicPr preferRelativeResize="0"/>
          <p:nvPr/>
        </p:nvPicPr>
        <p:blipFill>
          <a:blip r:embed="rId3">
            <a:alphaModFix/>
          </a:blip>
          <a:stretch>
            <a:fillRect/>
          </a:stretch>
        </p:blipFill>
        <p:spPr>
          <a:xfrm>
            <a:off x="3095625" y="1059100"/>
            <a:ext cx="2952750" cy="1752600"/>
          </a:xfrm>
          <a:prstGeom prst="rect">
            <a:avLst/>
          </a:prstGeom>
          <a:noFill/>
          <a:ln>
            <a:noFill/>
          </a:ln>
        </p:spPr>
      </p:pic>
      <p:pic>
        <p:nvPicPr>
          <p:cNvPr id="325" name="Google Shape;325;g19b82b4abce_0_0"/>
          <p:cNvPicPr preferRelativeResize="0"/>
          <p:nvPr/>
        </p:nvPicPr>
        <p:blipFill>
          <a:blip r:embed="rId4">
            <a:alphaModFix/>
          </a:blip>
          <a:stretch>
            <a:fillRect/>
          </a:stretch>
        </p:blipFill>
        <p:spPr>
          <a:xfrm>
            <a:off x="1249349" y="2972525"/>
            <a:ext cx="787300" cy="787300"/>
          </a:xfrm>
          <a:prstGeom prst="rect">
            <a:avLst/>
          </a:prstGeom>
          <a:noFill/>
          <a:ln>
            <a:noFill/>
          </a:ln>
        </p:spPr>
      </p:pic>
      <p:pic>
        <p:nvPicPr>
          <p:cNvPr id="326" name="Google Shape;326;g19b82b4abce_0_0" title="३. तू कसा आहेस.mp3">
            <a:hlinkClick r:id="rId5"/>
          </p:cNvPr>
          <p:cNvPicPr preferRelativeResize="0"/>
          <p:nvPr/>
        </p:nvPicPr>
        <p:blipFill>
          <a:blip r:embed="rId6">
            <a:alphaModFix/>
          </a:blip>
          <a:stretch>
            <a:fillRect/>
          </a:stretch>
        </p:blipFill>
        <p:spPr>
          <a:xfrm>
            <a:off x="283175" y="124775"/>
            <a:ext cx="457200" cy="457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g19b82b4abce_0_7"/>
          <p:cNvSpPr txBox="1">
            <a:spLocks noGrp="1"/>
          </p:cNvSpPr>
          <p:nvPr>
            <p:ph type="ctrTitle"/>
          </p:nvPr>
        </p:nvSpPr>
        <p:spPr>
          <a:xfrm>
            <a:off x="2095950" y="2644975"/>
            <a:ext cx="4952100" cy="125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latin typeface="Tiro Devanagari Marathi"/>
                <a:ea typeface="Tiro Devanagari Marathi"/>
                <a:cs typeface="Tiro Devanagari Marathi"/>
                <a:sym typeface="Tiro Devanagari Marathi"/>
              </a:rPr>
              <a:t>संवाद ऐकू या.</a:t>
            </a:r>
            <a:endParaRPr>
              <a:latin typeface="Tiro Devanagari Marathi"/>
              <a:ea typeface="Tiro Devanagari Marathi"/>
              <a:cs typeface="Tiro Devanagari Marathi"/>
              <a:sym typeface="Tiro Devanagari Marathi"/>
            </a:endParaRPr>
          </a:p>
        </p:txBody>
      </p:sp>
      <p:pic>
        <p:nvPicPr>
          <p:cNvPr id="332" name="Google Shape;332;g19b82b4abce_0_7"/>
          <p:cNvPicPr preferRelativeResize="0"/>
          <p:nvPr/>
        </p:nvPicPr>
        <p:blipFill>
          <a:blip r:embed="rId3">
            <a:alphaModFix/>
          </a:blip>
          <a:stretch>
            <a:fillRect/>
          </a:stretch>
        </p:blipFill>
        <p:spPr>
          <a:xfrm>
            <a:off x="3323524" y="1059100"/>
            <a:ext cx="2496944" cy="1752600"/>
          </a:xfrm>
          <a:prstGeom prst="rect">
            <a:avLst/>
          </a:prstGeom>
          <a:noFill/>
          <a:ln>
            <a:noFill/>
          </a:ln>
        </p:spPr>
      </p:pic>
      <p:pic>
        <p:nvPicPr>
          <p:cNvPr id="333" name="Google Shape;333;g19b82b4abce_0_7"/>
          <p:cNvPicPr preferRelativeResize="0"/>
          <p:nvPr/>
        </p:nvPicPr>
        <p:blipFill>
          <a:blip r:embed="rId4">
            <a:alphaModFix/>
          </a:blip>
          <a:stretch>
            <a:fillRect/>
          </a:stretch>
        </p:blipFill>
        <p:spPr>
          <a:xfrm>
            <a:off x="1308649" y="2972500"/>
            <a:ext cx="787300" cy="787300"/>
          </a:xfrm>
          <a:prstGeom prst="rect">
            <a:avLst/>
          </a:prstGeom>
          <a:noFill/>
          <a:ln>
            <a:noFill/>
          </a:ln>
        </p:spPr>
      </p:pic>
      <p:pic>
        <p:nvPicPr>
          <p:cNvPr id="334" name="Google Shape;334;g19b82b4abce_0_7" title="३. नमस्कार यादव काका.mp3">
            <a:hlinkClick r:id="rId5"/>
          </p:cNvPr>
          <p:cNvPicPr preferRelativeResize="0"/>
          <p:nvPr/>
        </p:nvPicPr>
        <p:blipFill>
          <a:blip r:embed="rId6">
            <a:alphaModFix/>
          </a:blip>
          <a:stretch>
            <a:fillRect/>
          </a:stretch>
        </p:blipFill>
        <p:spPr>
          <a:xfrm>
            <a:off x="261375" y="288225"/>
            <a:ext cx="457200" cy="457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
          <p:cNvSpPr/>
          <p:nvPr/>
        </p:nvSpPr>
        <p:spPr>
          <a:xfrm flipH="1">
            <a:off x="425912" y="1168722"/>
            <a:ext cx="8837074" cy="452897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40" name="Google Shape;340;p4"/>
          <p:cNvGrpSpPr/>
          <p:nvPr/>
        </p:nvGrpSpPr>
        <p:grpSpPr>
          <a:xfrm>
            <a:off x="57144" y="3669651"/>
            <a:ext cx="1276082" cy="1535362"/>
            <a:chOff x="-1142093" y="3874529"/>
            <a:chExt cx="825515" cy="993248"/>
          </a:xfrm>
        </p:grpSpPr>
        <p:sp>
          <p:nvSpPr>
            <p:cNvPr id="341" name="Google Shape;341;p4"/>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p4"/>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 name="Google Shape;343;p4"/>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44" name="Google Shape;344;p4"/>
          <p:cNvSpPr/>
          <p:nvPr/>
        </p:nvSpPr>
        <p:spPr>
          <a:xfrm>
            <a:off x="1150669" y="207560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345" name="Google Shape;345;p4"/>
          <p:cNvGraphicFramePr/>
          <p:nvPr/>
        </p:nvGraphicFramePr>
        <p:xfrm>
          <a:off x="1640154" y="574753"/>
          <a:ext cx="6463900" cy="3026750"/>
        </p:xfrm>
        <a:graphic>
          <a:graphicData uri="http://schemas.openxmlformats.org/drawingml/2006/table">
            <a:tbl>
              <a:tblPr bandRow="1">
                <a:noFill/>
                <a:tableStyleId>{D76A917D-98B6-4F85-9CCE-2EC8D29152E3}</a:tableStyleId>
              </a:tblPr>
              <a:tblGrid>
                <a:gridCol w="2852475">
                  <a:extLst>
                    <a:ext uri="{9D8B030D-6E8A-4147-A177-3AD203B41FA5}">
                      <a16:colId xmlns:a16="http://schemas.microsoft.com/office/drawing/2014/main" val="20000"/>
                    </a:ext>
                  </a:extLst>
                </a:gridCol>
                <a:gridCol w="3611425">
                  <a:extLst>
                    <a:ext uri="{9D8B030D-6E8A-4147-A177-3AD203B41FA5}">
                      <a16:colId xmlns:a16="http://schemas.microsoft.com/office/drawing/2014/main" val="20001"/>
                    </a:ext>
                  </a:extLst>
                </a:gridCol>
              </a:tblGrid>
              <a:tr h="605350">
                <a:tc>
                  <a:txBody>
                    <a:bodyPr/>
                    <a:lstStyle/>
                    <a:p>
                      <a:pPr marL="0" marR="0" lvl="0" indent="0" algn="just" rtl="0">
                        <a:lnSpc>
                          <a:spcPct val="150000"/>
                        </a:lnSpc>
                        <a:spcBef>
                          <a:spcPts val="0"/>
                        </a:spcBef>
                        <a:spcAft>
                          <a:spcPts val="0"/>
                        </a:spcAft>
                        <a:buNone/>
                      </a:pPr>
                      <a:r>
                        <a:rPr lang="en" sz="1500" b="1" u="none" strike="noStrike" cap="none">
                          <a:latin typeface="Tiro Devanagari Marathi"/>
                          <a:ea typeface="Tiro Devanagari Marathi"/>
                          <a:cs typeface="Tiro Devanagari Marathi"/>
                          <a:sym typeface="Tiro Devanagari Marathi"/>
                        </a:rPr>
                        <a:t>एकवचन </a:t>
                      </a:r>
                      <a:endParaRPr sz="1500" b="1" u="none" strike="noStrike" cap="none">
                        <a:latin typeface="Tiro Devanagari Marathi"/>
                        <a:ea typeface="Tiro Devanagari Marathi"/>
                        <a:cs typeface="Tiro Devanagari Marathi"/>
                        <a:sym typeface="Tiro Devanagari Marathi"/>
                      </a:endParaRPr>
                    </a:p>
                  </a:txBody>
                  <a:tcPr marL="68575" marR="68575" marT="0" marB="0"/>
                </a:tc>
                <a:tc>
                  <a:txBody>
                    <a:bodyPr/>
                    <a:lstStyle/>
                    <a:p>
                      <a:pPr marL="0" marR="0" lvl="0" indent="0" algn="just" rtl="0">
                        <a:lnSpc>
                          <a:spcPct val="150000"/>
                        </a:lnSpc>
                        <a:spcBef>
                          <a:spcPts val="0"/>
                        </a:spcBef>
                        <a:spcAft>
                          <a:spcPts val="0"/>
                        </a:spcAft>
                        <a:buNone/>
                      </a:pPr>
                      <a:r>
                        <a:rPr lang="en" sz="1500" b="1" u="none" strike="noStrike" cap="none">
                          <a:latin typeface="Tiro Devanagari Marathi"/>
                          <a:ea typeface="Tiro Devanagari Marathi"/>
                          <a:cs typeface="Tiro Devanagari Marathi"/>
                          <a:sym typeface="Tiro Devanagari Marathi"/>
                        </a:rPr>
                        <a:t>अनेकवचन </a:t>
                      </a:r>
                      <a:endParaRPr sz="1500" b="1" u="none" strike="noStrike" cap="none">
                        <a:latin typeface="Tiro Devanagari Marathi"/>
                        <a:ea typeface="Tiro Devanagari Marathi"/>
                        <a:cs typeface="Tiro Devanagari Marathi"/>
                        <a:sym typeface="Tiro Devanagari Marathi"/>
                      </a:endParaRPr>
                    </a:p>
                  </a:txBody>
                  <a:tcPr marL="68575" marR="68575" marT="0" marB="0"/>
                </a:tc>
                <a:extLst>
                  <a:ext uri="{0D108BD9-81ED-4DB2-BD59-A6C34878D82A}">
                    <a16:rowId xmlns:a16="http://schemas.microsoft.com/office/drawing/2014/main" val="10000"/>
                  </a:ext>
                </a:extLst>
              </a:tr>
              <a:tr h="605350">
                <a:tc>
                  <a:txBody>
                    <a:bodyPr/>
                    <a:lstStyle/>
                    <a:p>
                      <a:pPr marL="0" marR="0" lvl="0" indent="0" algn="just" rtl="0">
                        <a:lnSpc>
                          <a:spcPct val="150000"/>
                        </a:lnSpc>
                        <a:spcBef>
                          <a:spcPts val="0"/>
                        </a:spcBef>
                        <a:spcAft>
                          <a:spcPts val="0"/>
                        </a:spcAft>
                        <a:buNone/>
                      </a:pPr>
                      <a:r>
                        <a:rPr lang="en" sz="1500" u="none" strike="noStrike" cap="none">
                          <a:latin typeface="Tiro Devanagari Marathi"/>
                          <a:ea typeface="Tiro Devanagari Marathi"/>
                          <a:cs typeface="Tiro Devanagari Marathi"/>
                          <a:sym typeface="Tiro Devanagari Marathi"/>
                        </a:rPr>
                        <a:t>मी </a:t>
                      </a:r>
                      <a:r>
                        <a:rPr lang="en" sz="1500" u="none" strike="noStrike" cap="none">
                          <a:solidFill>
                            <a:srgbClr val="C55A11"/>
                          </a:solidFill>
                          <a:latin typeface="Tiro Devanagari Marathi"/>
                          <a:ea typeface="Tiro Devanagari Marathi"/>
                          <a:cs typeface="Tiro Devanagari Marathi"/>
                          <a:sym typeface="Tiro Devanagari Marathi"/>
                        </a:rPr>
                        <a:t>आहे</a:t>
                      </a:r>
                      <a:r>
                        <a:rPr lang="en" sz="1500" u="none" strike="noStrike" cap="none">
                          <a:latin typeface="Tiro Devanagari Marathi"/>
                          <a:ea typeface="Tiro Devanagari Marathi"/>
                          <a:cs typeface="Tiro Devanagari Marathi"/>
                          <a:sym typeface="Tiro Devanagari Marathi"/>
                        </a:rPr>
                        <a:t>. मैं हूँ। </a:t>
                      </a:r>
                      <a:endParaRPr sz="1500" u="none" strike="noStrike" cap="none">
                        <a:latin typeface="Tiro Devanagari Marathi"/>
                        <a:ea typeface="Tiro Devanagari Marathi"/>
                        <a:cs typeface="Tiro Devanagari Marathi"/>
                        <a:sym typeface="Tiro Devanagari Marathi"/>
                      </a:endParaRPr>
                    </a:p>
                  </a:txBody>
                  <a:tcPr marL="68575" marR="68575" marT="0" marB="0"/>
                </a:tc>
                <a:tc>
                  <a:txBody>
                    <a:bodyPr/>
                    <a:lstStyle/>
                    <a:p>
                      <a:pPr marL="0" marR="0" lvl="0" indent="0" algn="just" rtl="0">
                        <a:lnSpc>
                          <a:spcPct val="150000"/>
                        </a:lnSpc>
                        <a:spcBef>
                          <a:spcPts val="0"/>
                        </a:spcBef>
                        <a:spcAft>
                          <a:spcPts val="0"/>
                        </a:spcAft>
                        <a:buNone/>
                      </a:pPr>
                      <a:r>
                        <a:rPr lang="en" sz="1500" u="none" strike="noStrike" cap="none">
                          <a:latin typeface="Tiro Devanagari Marathi"/>
                          <a:ea typeface="Tiro Devanagari Marathi"/>
                          <a:cs typeface="Tiro Devanagari Marathi"/>
                          <a:sym typeface="Tiro Devanagari Marathi"/>
                        </a:rPr>
                        <a:t>आम्ही / आपण </a:t>
                      </a:r>
                      <a:r>
                        <a:rPr lang="en" sz="1500" u="none" strike="noStrike" cap="none">
                          <a:solidFill>
                            <a:srgbClr val="C55A11"/>
                          </a:solidFill>
                          <a:latin typeface="Tiro Devanagari Marathi"/>
                          <a:ea typeface="Tiro Devanagari Marathi"/>
                          <a:cs typeface="Tiro Devanagari Marathi"/>
                          <a:sym typeface="Tiro Devanagari Marathi"/>
                        </a:rPr>
                        <a:t>आहोत</a:t>
                      </a:r>
                      <a:r>
                        <a:rPr lang="en" sz="1500" u="none" strike="noStrike" cap="none">
                          <a:latin typeface="Tiro Devanagari Marathi"/>
                          <a:ea typeface="Tiro Devanagari Marathi"/>
                          <a:cs typeface="Tiro Devanagari Marathi"/>
                          <a:sym typeface="Tiro Devanagari Marathi"/>
                        </a:rPr>
                        <a:t>. हम हैं।</a:t>
                      </a:r>
                      <a:endParaRPr sz="1500" u="none" strike="noStrike" cap="none">
                        <a:latin typeface="Tiro Devanagari Marathi"/>
                        <a:ea typeface="Tiro Devanagari Marathi"/>
                        <a:cs typeface="Tiro Devanagari Marathi"/>
                        <a:sym typeface="Tiro Devanagari Marathi"/>
                      </a:endParaRPr>
                    </a:p>
                  </a:txBody>
                  <a:tcPr marL="68575" marR="68575" marT="0" marB="0"/>
                </a:tc>
                <a:extLst>
                  <a:ext uri="{0D108BD9-81ED-4DB2-BD59-A6C34878D82A}">
                    <a16:rowId xmlns:a16="http://schemas.microsoft.com/office/drawing/2014/main" val="10001"/>
                  </a:ext>
                </a:extLst>
              </a:tr>
              <a:tr h="605350">
                <a:tc>
                  <a:txBody>
                    <a:bodyPr/>
                    <a:lstStyle/>
                    <a:p>
                      <a:pPr marL="0" marR="0" lvl="0" indent="0" algn="just" rtl="0">
                        <a:lnSpc>
                          <a:spcPct val="150000"/>
                        </a:lnSpc>
                        <a:spcBef>
                          <a:spcPts val="0"/>
                        </a:spcBef>
                        <a:spcAft>
                          <a:spcPts val="0"/>
                        </a:spcAft>
                        <a:buNone/>
                      </a:pPr>
                      <a:r>
                        <a:rPr lang="en" sz="1500" u="none" strike="noStrike" cap="none">
                          <a:latin typeface="Tiro Devanagari Marathi"/>
                          <a:ea typeface="Tiro Devanagari Marathi"/>
                          <a:cs typeface="Tiro Devanagari Marathi"/>
                          <a:sym typeface="Tiro Devanagari Marathi"/>
                        </a:rPr>
                        <a:t>तू </a:t>
                      </a:r>
                      <a:r>
                        <a:rPr lang="en" sz="1500" u="none" strike="noStrike" cap="none">
                          <a:solidFill>
                            <a:srgbClr val="C55A11"/>
                          </a:solidFill>
                          <a:latin typeface="Tiro Devanagari Marathi"/>
                          <a:ea typeface="Tiro Devanagari Marathi"/>
                          <a:cs typeface="Tiro Devanagari Marathi"/>
                          <a:sym typeface="Tiro Devanagari Marathi"/>
                        </a:rPr>
                        <a:t>आहेस</a:t>
                      </a:r>
                      <a:r>
                        <a:rPr lang="en" sz="1500" u="none" strike="noStrike" cap="none">
                          <a:latin typeface="Tiro Devanagari Marathi"/>
                          <a:ea typeface="Tiro Devanagari Marathi"/>
                          <a:cs typeface="Tiro Devanagari Marathi"/>
                          <a:sym typeface="Tiro Devanagari Marathi"/>
                        </a:rPr>
                        <a:t>. तुम हो। </a:t>
                      </a:r>
                      <a:endParaRPr sz="1500" u="none" strike="noStrike" cap="none">
                        <a:latin typeface="Tiro Devanagari Marathi"/>
                        <a:ea typeface="Tiro Devanagari Marathi"/>
                        <a:cs typeface="Tiro Devanagari Marathi"/>
                        <a:sym typeface="Tiro Devanagari Marathi"/>
                      </a:endParaRPr>
                    </a:p>
                  </a:txBody>
                  <a:tcPr marL="68575" marR="68575" marT="0" marB="0"/>
                </a:tc>
                <a:tc>
                  <a:txBody>
                    <a:bodyPr/>
                    <a:lstStyle/>
                    <a:p>
                      <a:pPr marL="0" marR="0" lvl="0" indent="0" algn="just" rtl="0">
                        <a:lnSpc>
                          <a:spcPct val="150000"/>
                        </a:lnSpc>
                        <a:spcBef>
                          <a:spcPts val="0"/>
                        </a:spcBef>
                        <a:spcAft>
                          <a:spcPts val="0"/>
                        </a:spcAft>
                        <a:buNone/>
                      </a:pPr>
                      <a:r>
                        <a:rPr lang="en" sz="1500" u="none" strike="noStrike" cap="none">
                          <a:latin typeface="Tiro Devanagari Marathi"/>
                          <a:ea typeface="Tiro Devanagari Marathi"/>
                          <a:cs typeface="Tiro Devanagari Marathi"/>
                          <a:sym typeface="Tiro Devanagari Marathi"/>
                        </a:rPr>
                        <a:t>तुम्ही / आपण </a:t>
                      </a:r>
                      <a:r>
                        <a:rPr lang="en" sz="1500" u="none" strike="noStrike" cap="none">
                          <a:solidFill>
                            <a:srgbClr val="C55A11"/>
                          </a:solidFill>
                          <a:latin typeface="Tiro Devanagari Marathi"/>
                          <a:ea typeface="Tiro Devanagari Marathi"/>
                          <a:cs typeface="Tiro Devanagari Marathi"/>
                          <a:sym typeface="Tiro Devanagari Marathi"/>
                        </a:rPr>
                        <a:t>आहात</a:t>
                      </a:r>
                      <a:r>
                        <a:rPr lang="en" sz="1500" u="none" strike="noStrike" cap="none">
                          <a:latin typeface="Tiro Devanagari Marathi"/>
                          <a:ea typeface="Tiro Devanagari Marathi"/>
                          <a:cs typeface="Tiro Devanagari Marathi"/>
                          <a:sym typeface="Tiro Devanagari Marathi"/>
                        </a:rPr>
                        <a:t>. आप हैं।</a:t>
                      </a:r>
                      <a:endParaRPr sz="1500" u="none" strike="noStrike" cap="none">
                        <a:latin typeface="Tiro Devanagari Marathi"/>
                        <a:ea typeface="Tiro Devanagari Marathi"/>
                        <a:cs typeface="Tiro Devanagari Marathi"/>
                        <a:sym typeface="Tiro Devanagari Marathi"/>
                      </a:endParaRPr>
                    </a:p>
                  </a:txBody>
                  <a:tcPr marL="68575" marR="68575" marT="0" marB="0"/>
                </a:tc>
                <a:extLst>
                  <a:ext uri="{0D108BD9-81ED-4DB2-BD59-A6C34878D82A}">
                    <a16:rowId xmlns:a16="http://schemas.microsoft.com/office/drawing/2014/main" val="10002"/>
                  </a:ext>
                </a:extLst>
              </a:tr>
              <a:tr h="605350">
                <a:tc>
                  <a:txBody>
                    <a:bodyPr/>
                    <a:lstStyle/>
                    <a:p>
                      <a:pPr marL="0" marR="0" lvl="0" indent="0" algn="just" rtl="0">
                        <a:lnSpc>
                          <a:spcPct val="150000"/>
                        </a:lnSpc>
                        <a:spcBef>
                          <a:spcPts val="0"/>
                        </a:spcBef>
                        <a:spcAft>
                          <a:spcPts val="0"/>
                        </a:spcAft>
                        <a:buNone/>
                      </a:pPr>
                      <a:r>
                        <a:rPr lang="en" sz="1500" u="none" strike="noStrike" cap="none">
                          <a:latin typeface="Tiro Devanagari Marathi"/>
                          <a:ea typeface="Tiro Devanagari Marathi"/>
                          <a:cs typeface="Tiro Devanagari Marathi"/>
                          <a:sym typeface="Tiro Devanagari Marathi"/>
                        </a:rPr>
                        <a:t>तुम्ही / आपण </a:t>
                      </a:r>
                      <a:r>
                        <a:rPr lang="en" sz="1500" u="none" strike="noStrike" cap="none">
                          <a:solidFill>
                            <a:srgbClr val="C55A11"/>
                          </a:solidFill>
                          <a:latin typeface="Tiro Devanagari Marathi"/>
                          <a:ea typeface="Tiro Devanagari Marathi"/>
                          <a:cs typeface="Tiro Devanagari Marathi"/>
                          <a:sym typeface="Tiro Devanagari Marathi"/>
                        </a:rPr>
                        <a:t>आहात</a:t>
                      </a:r>
                      <a:r>
                        <a:rPr lang="en" sz="1500" u="none" strike="noStrike" cap="none">
                          <a:latin typeface="Tiro Devanagari Marathi"/>
                          <a:ea typeface="Tiro Devanagari Marathi"/>
                          <a:cs typeface="Tiro Devanagari Marathi"/>
                          <a:sym typeface="Tiro Devanagari Marathi"/>
                        </a:rPr>
                        <a:t>. आप हो।</a:t>
                      </a:r>
                      <a:endParaRPr sz="1500" u="none" strike="noStrike" cap="none">
                        <a:latin typeface="Tiro Devanagari Marathi"/>
                        <a:ea typeface="Tiro Devanagari Marathi"/>
                        <a:cs typeface="Tiro Devanagari Marathi"/>
                        <a:sym typeface="Tiro Devanagari Marathi"/>
                      </a:endParaRPr>
                    </a:p>
                  </a:txBody>
                  <a:tcPr marL="68575" marR="68575" marT="0" marB="0"/>
                </a:tc>
                <a:tc>
                  <a:txBody>
                    <a:bodyPr/>
                    <a:lstStyle/>
                    <a:p>
                      <a:pPr marL="0" marR="0" lvl="0" indent="0" algn="just" rtl="0">
                        <a:lnSpc>
                          <a:spcPct val="150000"/>
                        </a:lnSpc>
                        <a:spcBef>
                          <a:spcPts val="0"/>
                        </a:spcBef>
                        <a:spcAft>
                          <a:spcPts val="0"/>
                        </a:spcAft>
                        <a:buNone/>
                      </a:pPr>
                      <a:r>
                        <a:rPr lang="en" sz="1500" u="none" strike="noStrike" cap="none">
                          <a:latin typeface="Tiro Devanagari Marathi"/>
                          <a:ea typeface="Tiro Devanagari Marathi"/>
                          <a:cs typeface="Tiro Devanagari Marathi"/>
                          <a:sym typeface="Tiro Devanagari Marathi"/>
                        </a:rPr>
                        <a:t>तुम्ही / आपण </a:t>
                      </a:r>
                      <a:r>
                        <a:rPr lang="en" sz="1500" u="none" strike="noStrike" cap="none">
                          <a:solidFill>
                            <a:srgbClr val="C55A11"/>
                          </a:solidFill>
                          <a:latin typeface="Tiro Devanagari Marathi"/>
                          <a:ea typeface="Tiro Devanagari Marathi"/>
                          <a:cs typeface="Tiro Devanagari Marathi"/>
                          <a:sym typeface="Tiro Devanagari Marathi"/>
                        </a:rPr>
                        <a:t>आहात</a:t>
                      </a:r>
                      <a:r>
                        <a:rPr lang="en" sz="1500" u="none" strike="noStrike" cap="none">
                          <a:latin typeface="Tiro Devanagari Marathi"/>
                          <a:ea typeface="Tiro Devanagari Marathi"/>
                          <a:cs typeface="Tiro Devanagari Marathi"/>
                          <a:sym typeface="Tiro Devanagari Marathi"/>
                        </a:rPr>
                        <a:t>. आप हैं।</a:t>
                      </a:r>
                      <a:endParaRPr sz="1500" u="none" strike="noStrike" cap="none">
                        <a:latin typeface="Tiro Devanagari Marathi"/>
                        <a:ea typeface="Tiro Devanagari Marathi"/>
                        <a:cs typeface="Tiro Devanagari Marathi"/>
                        <a:sym typeface="Tiro Devanagari Marathi"/>
                      </a:endParaRPr>
                    </a:p>
                  </a:txBody>
                  <a:tcPr marL="68575" marR="68575" marT="0" marB="0"/>
                </a:tc>
                <a:extLst>
                  <a:ext uri="{0D108BD9-81ED-4DB2-BD59-A6C34878D82A}">
                    <a16:rowId xmlns:a16="http://schemas.microsoft.com/office/drawing/2014/main" val="10003"/>
                  </a:ext>
                </a:extLst>
              </a:tr>
              <a:tr h="605350">
                <a:tc>
                  <a:txBody>
                    <a:bodyPr/>
                    <a:lstStyle/>
                    <a:p>
                      <a:pPr marL="0" marR="0" lvl="0" indent="0" algn="just" rtl="0">
                        <a:lnSpc>
                          <a:spcPct val="150000"/>
                        </a:lnSpc>
                        <a:spcBef>
                          <a:spcPts val="0"/>
                        </a:spcBef>
                        <a:spcAft>
                          <a:spcPts val="0"/>
                        </a:spcAft>
                        <a:buNone/>
                      </a:pPr>
                      <a:r>
                        <a:rPr lang="en" sz="1500" u="none" strike="noStrike" cap="none">
                          <a:latin typeface="Tiro Devanagari Marathi"/>
                          <a:ea typeface="Tiro Devanagari Marathi"/>
                          <a:cs typeface="Tiro Devanagari Marathi"/>
                          <a:sym typeface="Tiro Devanagari Marathi"/>
                        </a:rPr>
                        <a:t>तो / ती / ते </a:t>
                      </a:r>
                      <a:r>
                        <a:rPr lang="en" sz="1500" u="none" strike="noStrike" cap="none">
                          <a:solidFill>
                            <a:srgbClr val="C55A11"/>
                          </a:solidFill>
                          <a:latin typeface="Tiro Devanagari Marathi"/>
                          <a:ea typeface="Tiro Devanagari Marathi"/>
                          <a:cs typeface="Tiro Devanagari Marathi"/>
                          <a:sym typeface="Tiro Devanagari Marathi"/>
                        </a:rPr>
                        <a:t>आहे</a:t>
                      </a:r>
                      <a:r>
                        <a:rPr lang="en" sz="1500" u="none" strike="noStrike" cap="none">
                          <a:latin typeface="Tiro Devanagari Marathi"/>
                          <a:ea typeface="Tiro Devanagari Marathi"/>
                          <a:cs typeface="Tiro Devanagari Marathi"/>
                          <a:sym typeface="Tiro Devanagari Marathi"/>
                        </a:rPr>
                        <a:t>. वह है।</a:t>
                      </a:r>
                      <a:endParaRPr sz="1500" u="none" strike="noStrike" cap="none">
                        <a:latin typeface="Tiro Devanagari Marathi"/>
                        <a:ea typeface="Tiro Devanagari Marathi"/>
                        <a:cs typeface="Tiro Devanagari Marathi"/>
                        <a:sym typeface="Tiro Devanagari Marathi"/>
                      </a:endParaRPr>
                    </a:p>
                  </a:txBody>
                  <a:tcPr marL="68575" marR="68575" marT="0" marB="0"/>
                </a:tc>
                <a:tc>
                  <a:txBody>
                    <a:bodyPr/>
                    <a:lstStyle/>
                    <a:p>
                      <a:pPr marL="0" marR="0" lvl="0" indent="0" algn="just" rtl="0">
                        <a:lnSpc>
                          <a:spcPct val="150000"/>
                        </a:lnSpc>
                        <a:spcBef>
                          <a:spcPts val="0"/>
                        </a:spcBef>
                        <a:spcAft>
                          <a:spcPts val="0"/>
                        </a:spcAft>
                        <a:buNone/>
                      </a:pPr>
                      <a:r>
                        <a:rPr lang="en" sz="1500" u="none" strike="noStrike" cap="none">
                          <a:latin typeface="Tiro Devanagari Marathi"/>
                          <a:ea typeface="Tiro Devanagari Marathi"/>
                          <a:cs typeface="Tiro Devanagari Marathi"/>
                          <a:sym typeface="Tiro Devanagari Marathi"/>
                        </a:rPr>
                        <a:t>ते / त्या / ती </a:t>
                      </a:r>
                      <a:r>
                        <a:rPr lang="en" sz="1500" u="none" strike="noStrike" cap="none">
                          <a:solidFill>
                            <a:srgbClr val="C55A11"/>
                          </a:solidFill>
                          <a:latin typeface="Tiro Devanagari Marathi"/>
                          <a:ea typeface="Tiro Devanagari Marathi"/>
                          <a:cs typeface="Tiro Devanagari Marathi"/>
                          <a:sym typeface="Tiro Devanagari Marathi"/>
                        </a:rPr>
                        <a:t>आहेत</a:t>
                      </a:r>
                      <a:r>
                        <a:rPr lang="en" sz="1500" u="none" strike="noStrike" cap="none">
                          <a:latin typeface="Tiro Devanagari Marathi"/>
                          <a:ea typeface="Tiro Devanagari Marathi"/>
                          <a:cs typeface="Tiro Devanagari Marathi"/>
                          <a:sym typeface="Tiro Devanagari Marathi"/>
                        </a:rPr>
                        <a:t>. वे सब हैं।</a:t>
                      </a:r>
                      <a:endParaRPr sz="1500" u="none" strike="noStrike" cap="none">
                        <a:latin typeface="Tiro Devanagari Marathi"/>
                        <a:ea typeface="Tiro Devanagari Marathi"/>
                        <a:cs typeface="Tiro Devanagari Marathi"/>
                        <a:sym typeface="Tiro Devanagari Marathi"/>
                      </a:endParaRPr>
                    </a:p>
                  </a:txBody>
                  <a:tcPr marL="68575" marR="68575" marT="0" marB="0"/>
                </a:tc>
                <a:extLst>
                  <a:ext uri="{0D108BD9-81ED-4DB2-BD59-A6C34878D82A}">
                    <a16:rowId xmlns:a16="http://schemas.microsoft.com/office/drawing/2014/main" val="10004"/>
                  </a:ext>
                </a:extLst>
              </a:tr>
            </a:tbl>
          </a:graphicData>
        </a:graphic>
      </p:graphicFrame>
      <p:pic>
        <p:nvPicPr>
          <p:cNvPr id="346" name="Google Shape;346;p4"/>
          <p:cNvPicPr preferRelativeResize="0"/>
          <p:nvPr/>
        </p:nvPicPr>
        <p:blipFill>
          <a:blip r:embed="rId3">
            <a:alphaModFix/>
          </a:blip>
          <a:stretch>
            <a:fillRect/>
          </a:stretch>
        </p:blipFill>
        <p:spPr>
          <a:xfrm>
            <a:off x="6791912" y="918624"/>
            <a:ext cx="2407896" cy="45290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g1b3cbf8da2e_0_17"/>
          <p:cNvSpPr/>
          <p:nvPr/>
        </p:nvSpPr>
        <p:spPr>
          <a:xfrm flipH="1">
            <a:off x="425912" y="1168722"/>
            <a:ext cx="8837074" cy="452897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52" name="Google Shape;352;g1b3cbf8da2e_0_17"/>
          <p:cNvGrpSpPr/>
          <p:nvPr/>
        </p:nvGrpSpPr>
        <p:grpSpPr>
          <a:xfrm>
            <a:off x="57145" y="3669654"/>
            <a:ext cx="1276081" cy="1535362"/>
            <a:chOff x="-1142093" y="3874529"/>
            <a:chExt cx="825515" cy="993248"/>
          </a:xfrm>
        </p:grpSpPr>
        <p:sp>
          <p:nvSpPr>
            <p:cNvPr id="353" name="Google Shape;353;g1b3cbf8da2e_0_17"/>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g1b3cbf8da2e_0_17"/>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g1b3cbf8da2e_0_17"/>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56" name="Google Shape;356;g1b3cbf8da2e_0_17"/>
          <p:cNvSpPr/>
          <p:nvPr/>
        </p:nvSpPr>
        <p:spPr>
          <a:xfrm>
            <a:off x="1150669" y="2075601"/>
            <a:ext cx="260181" cy="259090"/>
          </a:xfrm>
          <a:custGeom>
            <a:avLst/>
            <a:gdLst/>
            <a:ahLst/>
            <a:cxnLst/>
            <a:rect l="l" t="t" r="r" b="b"/>
            <a:pathLst>
              <a:path w="8111" h="8077" fill="none" extrusionOk="0">
                <a:moveTo>
                  <a:pt x="1" y="4022"/>
                </a:moveTo>
                <a:lnTo>
                  <a:pt x="4056" y="0"/>
                </a:lnTo>
                <a:lnTo>
                  <a:pt x="8110" y="4022"/>
                </a:lnTo>
                <a:lnTo>
                  <a:pt x="4056"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357" name="Google Shape;357;g1b3cbf8da2e_0_17"/>
          <p:cNvGraphicFramePr/>
          <p:nvPr>
            <p:extLst>
              <p:ext uri="{D42A27DB-BD31-4B8C-83A1-F6EECF244321}">
                <p14:modId xmlns:p14="http://schemas.microsoft.com/office/powerpoint/2010/main" val="1641397858"/>
              </p:ext>
            </p:extLst>
          </p:nvPr>
        </p:nvGraphicFramePr>
        <p:xfrm>
          <a:off x="1640154" y="574753"/>
          <a:ext cx="6463900" cy="3026750"/>
        </p:xfrm>
        <a:graphic>
          <a:graphicData uri="http://schemas.openxmlformats.org/drawingml/2006/table">
            <a:tbl>
              <a:tblPr bandRow="1">
                <a:noFill/>
                <a:tableStyleId>{D76A917D-98B6-4F85-9CCE-2EC8D29152E3}</a:tableStyleId>
              </a:tblPr>
              <a:tblGrid>
                <a:gridCol w="2852475">
                  <a:extLst>
                    <a:ext uri="{9D8B030D-6E8A-4147-A177-3AD203B41FA5}">
                      <a16:colId xmlns:a16="http://schemas.microsoft.com/office/drawing/2014/main" val="20000"/>
                    </a:ext>
                  </a:extLst>
                </a:gridCol>
                <a:gridCol w="3611425">
                  <a:extLst>
                    <a:ext uri="{9D8B030D-6E8A-4147-A177-3AD203B41FA5}">
                      <a16:colId xmlns:a16="http://schemas.microsoft.com/office/drawing/2014/main" val="20001"/>
                    </a:ext>
                  </a:extLst>
                </a:gridCol>
              </a:tblGrid>
              <a:tr h="605350">
                <a:tc>
                  <a:txBody>
                    <a:bodyPr/>
                    <a:lstStyle/>
                    <a:p>
                      <a:pPr marL="0" marR="0" lvl="0" indent="0" algn="just" rtl="0">
                        <a:lnSpc>
                          <a:spcPct val="150000"/>
                        </a:lnSpc>
                        <a:spcBef>
                          <a:spcPts val="0"/>
                        </a:spcBef>
                        <a:spcAft>
                          <a:spcPts val="0"/>
                        </a:spcAft>
                        <a:buNone/>
                      </a:pPr>
                      <a:r>
                        <a:rPr lang="en" sz="1500" b="1" u="none" strike="noStrike" cap="none">
                          <a:latin typeface="Shobhika Regular" panose="020B0000000000000000" pitchFamily="34" charset="0"/>
                          <a:ea typeface="Tiro Devanagari Marathi"/>
                          <a:cs typeface="Shobhika Regular" panose="020B0000000000000000" pitchFamily="34" charset="0"/>
                          <a:sym typeface="Tiro Devanagari Marathi"/>
                        </a:rPr>
                        <a:t>एकवचन </a:t>
                      </a:r>
                      <a:endParaRPr sz="1500" b="1" u="none" strike="noStrike" cap="none">
                        <a:latin typeface="Shobhika Regular" panose="020B0000000000000000" pitchFamily="34" charset="0"/>
                        <a:ea typeface="Tiro Devanagari Marathi"/>
                        <a:cs typeface="Shobhika Regular" panose="020B0000000000000000" pitchFamily="34" charset="0"/>
                        <a:sym typeface="Tiro Devanagari Marathi"/>
                      </a:endParaRPr>
                    </a:p>
                  </a:txBody>
                  <a:tcPr marL="68575" marR="68575" marT="0" marB="0"/>
                </a:tc>
                <a:tc>
                  <a:txBody>
                    <a:bodyPr/>
                    <a:lstStyle/>
                    <a:p>
                      <a:pPr marL="0" marR="0" lvl="0" indent="0" algn="just" rtl="0">
                        <a:lnSpc>
                          <a:spcPct val="150000"/>
                        </a:lnSpc>
                        <a:spcBef>
                          <a:spcPts val="0"/>
                        </a:spcBef>
                        <a:spcAft>
                          <a:spcPts val="0"/>
                        </a:spcAft>
                        <a:buNone/>
                      </a:pPr>
                      <a:r>
                        <a:rPr lang="en" sz="1500" b="1" u="none" strike="noStrike" cap="none">
                          <a:latin typeface="Shobhika Regular" panose="020B0000000000000000" pitchFamily="34" charset="0"/>
                          <a:ea typeface="Tiro Devanagari Marathi"/>
                          <a:cs typeface="Shobhika Regular" panose="020B0000000000000000" pitchFamily="34" charset="0"/>
                          <a:sym typeface="Tiro Devanagari Marathi"/>
                        </a:rPr>
                        <a:t>अनेकवचन </a:t>
                      </a:r>
                      <a:endParaRPr sz="1500" b="1" u="none" strike="noStrike" cap="none">
                        <a:latin typeface="Shobhika Regular" panose="020B0000000000000000" pitchFamily="34" charset="0"/>
                        <a:ea typeface="Tiro Devanagari Marathi"/>
                        <a:cs typeface="Shobhika Regular" panose="020B0000000000000000" pitchFamily="34" charset="0"/>
                        <a:sym typeface="Tiro Devanagari Marathi"/>
                      </a:endParaRPr>
                    </a:p>
                  </a:txBody>
                  <a:tcPr marL="68575" marR="68575" marT="0" marB="0"/>
                </a:tc>
                <a:extLst>
                  <a:ext uri="{0D108BD9-81ED-4DB2-BD59-A6C34878D82A}">
                    <a16:rowId xmlns:a16="http://schemas.microsoft.com/office/drawing/2014/main" val="10000"/>
                  </a:ext>
                </a:extLst>
              </a:tr>
              <a:tr h="605350">
                <a:tc>
                  <a:txBody>
                    <a:bodyPr/>
                    <a:lstStyle/>
                    <a:p>
                      <a:pPr marL="0" marR="0" lvl="0" indent="0" algn="just" rtl="0">
                        <a:lnSpc>
                          <a:spcPct val="150000"/>
                        </a:lnSpc>
                        <a:spcBef>
                          <a:spcPts val="0"/>
                        </a:spcBef>
                        <a:spcAft>
                          <a:spcPts val="0"/>
                        </a:spcAft>
                        <a:buNone/>
                      </a:pP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मी </a:t>
                      </a:r>
                      <a:r>
                        <a:rPr lang="en" sz="1500">
                          <a:latin typeface="Shobhika Regular" panose="020B0000000000000000" pitchFamily="34" charset="0"/>
                          <a:ea typeface="Tiro Devanagari Marathi"/>
                          <a:cs typeface="Shobhika Regular" panose="020B0000000000000000" pitchFamily="34" charset="0"/>
                          <a:sym typeface="Tiro Devanagari Marathi"/>
                        </a:rPr>
                        <a:t>हुशार </a:t>
                      </a:r>
                      <a:r>
                        <a:rPr lang="en" sz="1500" u="none" strike="noStrike" cap="none">
                          <a:solidFill>
                            <a:srgbClr val="C55A11"/>
                          </a:solidFill>
                          <a:latin typeface="Shobhika Regular" panose="020B0000000000000000" pitchFamily="34" charset="0"/>
                          <a:ea typeface="Tiro Devanagari Marathi"/>
                          <a:cs typeface="Shobhika Regular" panose="020B0000000000000000" pitchFamily="34" charset="0"/>
                          <a:sym typeface="Tiro Devanagari Marathi"/>
                        </a:rPr>
                        <a:t>आहे</a:t>
                      </a: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 </a:t>
                      </a:r>
                      <a:endParaRPr sz="1500" u="none" strike="noStrike" cap="none">
                        <a:latin typeface="Shobhika Regular" panose="020B0000000000000000" pitchFamily="34" charset="0"/>
                        <a:ea typeface="Tiro Devanagari Marathi"/>
                        <a:cs typeface="Shobhika Regular" panose="020B0000000000000000" pitchFamily="34" charset="0"/>
                        <a:sym typeface="Tiro Devanagari Marathi"/>
                      </a:endParaRPr>
                    </a:p>
                  </a:txBody>
                  <a:tcPr marL="68575" marR="68575" marT="0" marB="0"/>
                </a:tc>
                <a:tc>
                  <a:txBody>
                    <a:bodyPr/>
                    <a:lstStyle/>
                    <a:p>
                      <a:pPr marL="0" marR="0" lvl="0" indent="0" algn="just" rtl="0">
                        <a:lnSpc>
                          <a:spcPct val="150000"/>
                        </a:lnSpc>
                        <a:spcBef>
                          <a:spcPts val="0"/>
                        </a:spcBef>
                        <a:spcAft>
                          <a:spcPts val="0"/>
                        </a:spcAft>
                        <a:buNone/>
                      </a:pP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आम्ही / आपण </a:t>
                      </a:r>
                      <a:r>
                        <a:rPr lang="en" sz="1500">
                          <a:latin typeface="Shobhika Regular" panose="020B0000000000000000" pitchFamily="34" charset="0"/>
                          <a:ea typeface="Tiro Devanagari Marathi"/>
                          <a:cs typeface="Shobhika Regular" panose="020B0000000000000000" pitchFamily="34" charset="0"/>
                          <a:sym typeface="Tiro Devanagari Marathi"/>
                        </a:rPr>
                        <a:t>हुशार </a:t>
                      </a:r>
                      <a:r>
                        <a:rPr lang="en" sz="1500" u="none" strike="noStrike" cap="none">
                          <a:solidFill>
                            <a:srgbClr val="C55A11"/>
                          </a:solidFill>
                          <a:latin typeface="Shobhika Regular" panose="020B0000000000000000" pitchFamily="34" charset="0"/>
                          <a:ea typeface="Tiro Devanagari Marathi"/>
                          <a:cs typeface="Shobhika Regular" panose="020B0000000000000000" pitchFamily="34" charset="0"/>
                          <a:sym typeface="Tiro Devanagari Marathi"/>
                        </a:rPr>
                        <a:t>आहोत</a:t>
                      </a: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 </a:t>
                      </a:r>
                      <a:endParaRPr sz="1500" u="none" strike="noStrike" cap="none">
                        <a:latin typeface="Shobhika Regular" panose="020B0000000000000000" pitchFamily="34" charset="0"/>
                        <a:ea typeface="Tiro Devanagari Marathi"/>
                        <a:cs typeface="Shobhika Regular" panose="020B0000000000000000" pitchFamily="34" charset="0"/>
                        <a:sym typeface="Tiro Devanagari Marathi"/>
                      </a:endParaRPr>
                    </a:p>
                  </a:txBody>
                  <a:tcPr marL="68575" marR="68575" marT="0" marB="0"/>
                </a:tc>
                <a:extLst>
                  <a:ext uri="{0D108BD9-81ED-4DB2-BD59-A6C34878D82A}">
                    <a16:rowId xmlns:a16="http://schemas.microsoft.com/office/drawing/2014/main" val="10001"/>
                  </a:ext>
                </a:extLst>
              </a:tr>
              <a:tr h="605350">
                <a:tc>
                  <a:txBody>
                    <a:bodyPr/>
                    <a:lstStyle/>
                    <a:p>
                      <a:pPr marL="0" marR="0" lvl="0" indent="0" algn="just" rtl="0">
                        <a:lnSpc>
                          <a:spcPct val="150000"/>
                        </a:lnSpc>
                        <a:spcBef>
                          <a:spcPts val="0"/>
                        </a:spcBef>
                        <a:spcAft>
                          <a:spcPts val="0"/>
                        </a:spcAft>
                        <a:buNone/>
                      </a:pP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तू </a:t>
                      </a:r>
                      <a:r>
                        <a:rPr lang="en" sz="1500">
                          <a:latin typeface="Shobhika Regular" panose="020B0000000000000000" pitchFamily="34" charset="0"/>
                          <a:ea typeface="Tiro Devanagari Marathi"/>
                          <a:cs typeface="Shobhika Regular" panose="020B0000000000000000" pitchFamily="34" charset="0"/>
                          <a:sym typeface="Tiro Devanagari Marathi"/>
                        </a:rPr>
                        <a:t>हुशार </a:t>
                      </a:r>
                      <a:r>
                        <a:rPr lang="en" sz="1500" u="none" strike="noStrike" cap="none">
                          <a:solidFill>
                            <a:srgbClr val="C55A11"/>
                          </a:solidFill>
                          <a:latin typeface="Shobhika Regular" panose="020B0000000000000000" pitchFamily="34" charset="0"/>
                          <a:ea typeface="Tiro Devanagari Marathi"/>
                          <a:cs typeface="Shobhika Regular" panose="020B0000000000000000" pitchFamily="34" charset="0"/>
                          <a:sym typeface="Tiro Devanagari Marathi"/>
                        </a:rPr>
                        <a:t>आहेस</a:t>
                      </a: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 </a:t>
                      </a:r>
                      <a:endParaRPr sz="1500" u="none" strike="noStrike" cap="none">
                        <a:latin typeface="Shobhika Regular" panose="020B0000000000000000" pitchFamily="34" charset="0"/>
                        <a:ea typeface="Tiro Devanagari Marathi"/>
                        <a:cs typeface="Shobhika Regular" panose="020B0000000000000000" pitchFamily="34" charset="0"/>
                        <a:sym typeface="Tiro Devanagari Marathi"/>
                      </a:endParaRPr>
                    </a:p>
                  </a:txBody>
                  <a:tcPr marL="68575" marR="68575" marT="0" marB="0"/>
                </a:tc>
                <a:tc>
                  <a:txBody>
                    <a:bodyPr/>
                    <a:lstStyle/>
                    <a:p>
                      <a:pPr marL="0" marR="0" lvl="0" indent="0" algn="just" rtl="0">
                        <a:lnSpc>
                          <a:spcPct val="150000"/>
                        </a:lnSpc>
                        <a:spcBef>
                          <a:spcPts val="0"/>
                        </a:spcBef>
                        <a:spcAft>
                          <a:spcPts val="0"/>
                        </a:spcAft>
                        <a:buNone/>
                      </a:pP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तुम्ही / आपण </a:t>
                      </a:r>
                      <a:r>
                        <a:rPr lang="en" sz="1500">
                          <a:latin typeface="Shobhika Regular" panose="020B0000000000000000" pitchFamily="34" charset="0"/>
                          <a:ea typeface="Tiro Devanagari Marathi"/>
                          <a:cs typeface="Shobhika Regular" panose="020B0000000000000000" pitchFamily="34" charset="0"/>
                          <a:sym typeface="Tiro Devanagari Marathi"/>
                        </a:rPr>
                        <a:t>हुशार </a:t>
                      </a:r>
                      <a:r>
                        <a:rPr lang="en" sz="1500" u="none" strike="noStrike" cap="none">
                          <a:solidFill>
                            <a:srgbClr val="C55A11"/>
                          </a:solidFill>
                          <a:latin typeface="Shobhika Regular" panose="020B0000000000000000" pitchFamily="34" charset="0"/>
                          <a:ea typeface="Tiro Devanagari Marathi"/>
                          <a:cs typeface="Shobhika Regular" panose="020B0000000000000000" pitchFamily="34" charset="0"/>
                          <a:sym typeface="Tiro Devanagari Marathi"/>
                        </a:rPr>
                        <a:t>आहात</a:t>
                      </a: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a:t>
                      </a:r>
                      <a:endParaRPr sz="1500" u="none" strike="noStrike" cap="none">
                        <a:latin typeface="Shobhika Regular" panose="020B0000000000000000" pitchFamily="34" charset="0"/>
                        <a:ea typeface="Tiro Devanagari Marathi"/>
                        <a:cs typeface="Shobhika Regular" panose="020B0000000000000000" pitchFamily="34" charset="0"/>
                        <a:sym typeface="Tiro Devanagari Marathi"/>
                      </a:endParaRPr>
                    </a:p>
                  </a:txBody>
                  <a:tcPr marL="68575" marR="68575" marT="0" marB="0"/>
                </a:tc>
                <a:extLst>
                  <a:ext uri="{0D108BD9-81ED-4DB2-BD59-A6C34878D82A}">
                    <a16:rowId xmlns:a16="http://schemas.microsoft.com/office/drawing/2014/main" val="10002"/>
                  </a:ext>
                </a:extLst>
              </a:tr>
              <a:tr h="605350">
                <a:tc>
                  <a:txBody>
                    <a:bodyPr/>
                    <a:lstStyle/>
                    <a:p>
                      <a:pPr marL="0" marR="0" lvl="0" indent="0" algn="just" rtl="0">
                        <a:lnSpc>
                          <a:spcPct val="150000"/>
                        </a:lnSpc>
                        <a:spcBef>
                          <a:spcPts val="0"/>
                        </a:spcBef>
                        <a:spcAft>
                          <a:spcPts val="0"/>
                        </a:spcAft>
                        <a:buNone/>
                      </a:pP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तुम्ही / आपण </a:t>
                      </a:r>
                      <a:r>
                        <a:rPr lang="en" sz="1500">
                          <a:latin typeface="Shobhika Regular" panose="020B0000000000000000" pitchFamily="34" charset="0"/>
                          <a:ea typeface="Tiro Devanagari Marathi"/>
                          <a:cs typeface="Shobhika Regular" panose="020B0000000000000000" pitchFamily="34" charset="0"/>
                          <a:sym typeface="Tiro Devanagari Marathi"/>
                        </a:rPr>
                        <a:t>हुशार </a:t>
                      </a:r>
                      <a:r>
                        <a:rPr lang="en" sz="1500" u="none" strike="noStrike" cap="none">
                          <a:solidFill>
                            <a:srgbClr val="C55A11"/>
                          </a:solidFill>
                          <a:latin typeface="Shobhika Regular" panose="020B0000000000000000" pitchFamily="34" charset="0"/>
                          <a:ea typeface="Tiro Devanagari Marathi"/>
                          <a:cs typeface="Shobhika Regular" panose="020B0000000000000000" pitchFamily="34" charset="0"/>
                          <a:sym typeface="Tiro Devanagari Marathi"/>
                        </a:rPr>
                        <a:t>आहात</a:t>
                      </a: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 </a:t>
                      </a:r>
                      <a:endParaRPr sz="1500" u="none" strike="noStrike" cap="none">
                        <a:latin typeface="Shobhika Regular" panose="020B0000000000000000" pitchFamily="34" charset="0"/>
                        <a:ea typeface="Tiro Devanagari Marathi"/>
                        <a:cs typeface="Shobhika Regular" panose="020B0000000000000000" pitchFamily="34" charset="0"/>
                        <a:sym typeface="Tiro Devanagari Marathi"/>
                      </a:endParaRPr>
                    </a:p>
                  </a:txBody>
                  <a:tcPr marL="68575" marR="68575" marT="0" marB="0"/>
                </a:tc>
                <a:tc>
                  <a:txBody>
                    <a:bodyPr/>
                    <a:lstStyle/>
                    <a:p>
                      <a:pPr marL="0" marR="0" lvl="0" indent="0" algn="just" rtl="0">
                        <a:lnSpc>
                          <a:spcPct val="150000"/>
                        </a:lnSpc>
                        <a:spcBef>
                          <a:spcPts val="0"/>
                        </a:spcBef>
                        <a:spcAft>
                          <a:spcPts val="0"/>
                        </a:spcAft>
                        <a:buNone/>
                      </a:pP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तुम्ही / आपण </a:t>
                      </a:r>
                      <a:r>
                        <a:rPr lang="en" sz="1500">
                          <a:latin typeface="Shobhika Regular" panose="020B0000000000000000" pitchFamily="34" charset="0"/>
                          <a:ea typeface="Tiro Devanagari Marathi"/>
                          <a:cs typeface="Shobhika Regular" panose="020B0000000000000000" pitchFamily="34" charset="0"/>
                          <a:sym typeface="Tiro Devanagari Marathi"/>
                        </a:rPr>
                        <a:t>हुशार </a:t>
                      </a:r>
                      <a:r>
                        <a:rPr lang="en" sz="1500" u="none" strike="noStrike" cap="none">
                          <a:solidFill>
                            <a:srgbClr val="C55A11"/>
                          </a:solidFill>
                          <a:latin typeface="Shobhika Regular" panose="020B0000000000000000" pitchFamily="34" charset="0"/>
                          <a:ea typeface="Tiro Devanagari Marathi"/>
                          <a:cs typeface="Shobhika Regular" panose="020B0000000000000000" pitchFamily="34" charset="0"/>
                          <a:sym typeface="Tiro Devanagari Marathi"/>
                        </a:rPr>
                        <a:t>आहात</a:t>
                      </a:r>
                      <a:r>
                        <a:rPr lang="en" sz="1500" u="none" strike="noStrike" cap="none">
                          <a:latin typeface="Shobhika Regular" panose="020B0000000000000000" pitchFamily="34" charset="0"/>
                          <a:ea typeface="Tiro Devanagari Marathi"/>
                          <a:cs typeface="Shobhika Regular" panose="020B0000000000000000" pitchFamily="34" charset="0"/>
                          <a:sym typeface="Tiro Devanagari Marathi"/>
                        </a:rPr>
                        <a:t>. </a:t>
                      </a:r>
                      <a:endParaRPr sz="1500" u="none" strike="noStrike" cap="none">
                        <a:latin typeface="Shobhika Regular" panose="020B0000000000000000" pitchFamily="34" charset="0"/>
                        <a:ea typeface="Tiro Devanagari Marathi"/>
                        <a:cs typeface="Shobhika Regular" panose="020B0000000000000000" pitchFamily="34" charset="0"/>
                        <a:sym typeface="Tiro Devanagari Marathi"/>
                      </a:endParaRPr>
                    </a:p>
                  </a:txBody>
                  <a:tcPr marL="68575" marR="68575" marT="0" marB="0"/>
                </a:tc>
                <a:extLst>
                  <a:ext uri="{0D108BD9-81ED-4DB2-BD59-A6C34878D82A}">
                    <a16:rowId xmlns:a16="http://schemas.microsoft.com/office/drawing/2014/main" val="10003"/>
                  </a:ext>
                </a:extLst>
              </a:tr>
              <a:tr h="605350">
                <a:tc>
                  <a:txBody>
                    <a:bodyPr/>
                    <a:lstStyle/>
                    <a:p>
                      <a:pPr marL="0" marR="0" lvl="0" indent="0" algn="just" rtl="0">
                        <a:lnSpc>
                          <a:spcPct val="150000"/>
                        </a:lnSpc>
                        <a:spcBef>
                          <a:spcPts val="0"/>
                        </a:spcBef>
                        <a:spcAft>
                          <a:spcPts val="0"/>
                        </a:spcAft>
                        <a:buNone/>
                      </a:pPr>
                      <a:r>
                        <a:rPr lang="en" sz="1500" u="none" strike="noStrike" cap="none" dirty="0">
                          <a:latin typeface="Shobhika Regular" panose="020B0000000000000000" pitchFamily="34" charset="0"/>
                          <a:ea typeface="Tiro Devanagari Marathi"/>
                          <a:cs typeface="Shobhika Regular" panose="020B0000000000000000" pitchFamily="34" charset="0"/>
                          <a:sym typeface="Tiro Devanagari Marathi"/>
                        </a:rPr>
                        <a:t>तो / ती / ते </a:t>
                      </a:r>
                      <a:r>
                        <a:rPr lang="en" sz="1500" dirty="0">
                          <a:latin typeface="Shobhika Regular" panose="020B0000000000000000" pitchFamily="34" charset="0"/>
                          <a:ea typeface="Tiro Devanagari Marathi"/>
                          <a:cs typeface="Shobhika Regular" panose="020B0000000000000000" pitchFamily="34" charset="0"/>
                          <a:sym typeface="Tiro Devanagari Marathi"/>
                        </a:rPr>
                        <a:t>हुशार </a:t>
                      </a:r>
                      <a:r>
                        <a:rPr lang="en" sz="1500" u="none" strike="noStrike" cap="none" dirty="0">
                          <a:solidFill>
                            <a:srgbClr val="C55A11"/>
                          </a:solidFill>
                          <a:latin typeface="Shobhika Regular" panose="020B0000000000000000" pitchFamily="34" charset="0"/>
                          <a:ea typeface="Tiro Devanagari Marathi"/>
                          <a:cs typeface="Shobhika Regular" panose="020B0000000000000000" pitchFamily="34" charset="0"/>
                          <a:sym typeface="Tiro Devanagari Marathi"/>
                        </a:rPr>
                        <a:t>आहे</a:t>
                      </a:r>
                      <a:r>
                        <a:rPr lang="en" sz="1500" u="none" strike="noStrike" cap="none" dirty="0">
                          <a:latin typeface="Shobhika Regular" panose="020B0000000000000000" pitchFamily="34" charset="0"/>
                          <a:ea typeface="Tiro Devanagari Marathi"/>
                          <a:cs typeface="Shobhika Regular" panose="020B0000000000000000" pitchFamily="34" charset="0"/>
                          <a:sym typeface="Tiro Devanagari Marathi"/>
                        </a:rPr>
                        <a:t>. </a:t>
                      </a:r>
                      <a:endParaRPr sz="1500" u="none" strike="noStrike" cap="none" dirty="0">
                        <a:latin typeface="Shobhika Regular" panose="020B0000000000000000" pitchFamily="34" charset="0"/>
                        <a:ea typeface="Tiro Devanagari Marathi"/>
                        <a:cs typeface="Shobhika Regular" panose="020B0000000000000000" pitchFamily="34" charset="0"/>
                        <a:sym typeface="Tiro Devanagari Marathi"/>
                      </a:endParaRPr>
                    </a:p>
                  </a:txBody>
                  <a:tcPr marL="68575" marR="68575" marT="0" marB="0"/>
                </a:tc>
                <a:tc>
                  <a:txBody>
                    <a:bodyPr/>
                    <a:lstStyle/>
                    <a:p>
                      <a:pPr marL="0" marR="0" lvl="0" indent="0" algn="just" rtl="0">
                        <a:lnSpc>
                          <a:spcPct val="150000"/>
                        </a:lnSpc>
                        <a:spcBef>
                          <a:spcPts val="0"/>
                        </a:spcBef>
                        <a:spcAft>
                          <a:spcPts val="0"/>
                        </a:spcAft>
                        <a:buNone/>
                      </a:pPr>
                      <a:r>
                        <a:rPr lang="en" sz="1500" u="none" strike="noStrike" cap="none" dirty="0">
                          <a:latin typeface="Shobhika Regular" panose="020B0000000000000000" pitchFamily="34" charset="0"/>
                          <a:ea typeface="Tiro Devanagari Marathi"/>
                          <a:cs typeface="Shobhika Regular" panose="020B0000000000000000" pitchFamily="34" charset="0"/>
                          <a:sym typeface="Tiro Devanagari Marathi"/>
                        </a:rPr>
                        <a:t>ते / त्या / ती </a:t>
                      </a:r>
                      <a:r>
                        <a:rPr lang="en" sz="1500" dirty="0">
                          <a:latin typeface="Shobhika Regular" panose="020B0000000000000000" pitchFamily="34" charset="0"/>
                          <a:ea typeface="Tiro Devanagari Marathi"/>
                          <a:cs typeface="Shobhika Regular" panose="020B0000000000000000" pitchFamily="34" charset="0"/>
                          <a:sym typeface="Tiro Devanagari Marathi"/>
                        </a:rPr>
                        <a:t>हुशार </a:t>
                      </a:r>
                      <a:r>
                        <a:rPr lang="en" sz="1500" u="none" strike="noStrike" cap="none" dirty="0">
                          <a:solidFill>
                            <a:srgbClr val="C55A11"/>
                          </a:solidFill>
                          <a:latin typeface="Shobhika Regular" panose="020B0000000000000000" pitchFamily="34" charset="0"/>
                          <a:ea typeface="Tiro Devanagari Marathi"/>
                          <a:cs typeface="Shobhika Regular" panose="020B0000000000000000" pitchFamily="34" charset="0"/>
                          <a:sym typeface="Tiro Devanagari Marathi"/>
                        </a:rPr>
                        <a:t>आहेत</a:t>
                      </a:r>
                      <a:r>
                        <a:rPr lang="en" sz="1500" u="none" strike="noStrike" cap="none" dirty="0">
                          <a:latin typeface="Shobhika Regular" panose="020B0000000000000000" pitchFamily="34" charset="0"/>
                          <a:ea typeface="Tiro Devanagari Marathi"/>
                          <a:cs typeface="Shobhika Regular" panose="020B0000000000000000" pitchFamily="34" charset="0"/>
                          <a:sym typeface="Tiro Devanagari Marathi"/>
                        </a:rPr>
                        <a:t>.</a:t>
                      </a:r>
                      <a:endParaRPr sz="1500" u="none" strike="noStrike" cap="none" dirty="0">
                        <a:latin typeface="Shobhika Regular" panose="020B0000000000000000" pitchFamily="34" charset="0"/>
                        <a:ea typeface="Tiro Devanagari Marathi"/>
                        <a:cs typeface="Shobhika Regular" panose="020B0000000000000000" pitchFamily="34" charset="0"/>
                        <a:sym typeface="Tiro Devanagari Marathi"/>
                      </a:endParaRPr>
                    </a:p>
                  </a:txBody>
                  <a:tcPr marL="68575" marR="68575" marT="0" marB="0"/>
                </a:tc>
                <a:extLst>
                  <a:ext uri="{0D108BD9-81ED-4DB2-BD59-A6C34878D82A}">
                    <a16:rowId xmlns:a16="http://schemas.microsoft.com/office/drawing/2014/main" val="10004"/>
                  </a:ext>
                </a:extLst>
              </a:tr>
            </a:tbl>
          </a:graphicData>
        </a:graphic>
      </p:graphicFrame>
      <p:pic>
        <p:nvPicPr>
          <p:cNvPr id="358" name="Google Shape;358;g1b3cbf8da2e_0_17"/>
          <p:cNvPicPr preferRelativeResize="0"/>
          <p:nvPr/>
        </p:nvPicPr>
        <p:blipFill>
          <a:blip r:embed="rId3">
            <a:alphaModFix/>
          </a:blip>
          <a:stretch>
            <a:fillRect/>
          </a:stretch>
        </p:blipFill>
        <p:spPr>
          <a:xfrm>
            <a:off x="6791912" y="918624"/>
            <a:ext cx="2407896" cy="45290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13"/>
          <p:cNvSpPr/>
          <p:nvPr/>
        </p:nvSpPr>
        <p:spPr>
          <a:xfrm rot="10800000" flipH="1">
            <a:off x="3352266" y="-1486443"/>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13"/>
          <p:cNvSpPr/>
          <p:nvPr/>
        </p:nvSpPr>
        <p:spPr>
          <a:xfrm flipH="1">
            <a:off x="-4276634" y="1099457"/>
            <a:ext cx="9129047" cy="4825082"/>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65" name="Google Shape;365;p13"/>
          <p:cNvPicPr preferRelativeResize="0"/>
          <p:nvPr/>
        </p:nvPicPr>
        <p:blipFill rotWithShape="1">
          <a:blip r:embed="rId3">
            <a:alphaModFix/>
          </a:blip>
          <a:srcRect t="4361"/>
          <a:stretch/>
        </p:blipFill>
        <p:spPr>
          <a:xfrm>
            <a:off x="1660825" y="1023250"/>
            <a:ext cx="7376785" cy="2179850"/>
          </a:xfrm>
          <a:prstGeom prst="rect">
            <a:avLst/>
          </a:prstGeom>
          <a:noFill/>
          <a:ln>
            <a:noFill/>
          </a:ln>
        </p:spPr>
      </p:pic>
      <p:pic>
        <p:nvPicPr>
          <p:cNvPr id="366" name="Google Shape;366;p13"/>
          <p:cNvPicPr preferRelativeResize="0"/>
          <p:nvPr/>
        </p:nvPicPr>
        <p:blipFill>
          <a:blip r:embed="rId4">
            <a:alphaModFix/>
          </a:blip>
          <a:stretch>
            <a:fillRect/>
          </a:stretch>
        </p:blipFill>
        <p:spPr>
          <a:xfrm>
            <a:off x="265377" y="1075200"/>
            <a:ext cx="2030950" cy="40240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grpSp>
        <p:nvGrpSpPr>
          <p:cNvPr id="371" name="Google Shape;371;g144f28a59e7_0_271"/>
          <p:cNvGrpSpPr/>
          <p:nvPr/>
        </p:nvGrpSpPr>
        <p:grpSpPr>
          <a:xfrm flipH="1">
            <a:off x="7634159" y="3413540"/>
            <a:ext cx="1471728" cy="1770762"/>
            <a:chOff x="-1142093" y="3874529"/>
            <a:chExt cx="825515" cy="993248"/>
          </a:xfrm>
        </p:grpSpPr>
        <p:sp>
          <p:nvSpPr>
            <p:cNvPr id="372" name="Google Shape;372;g144f28a59e7_0_271"/>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 name="Google Shape;373;g144f28a59e7_0_271"/>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g144f28a59e7_0_271"/>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75" name="Google Shape;375;g144f28a59e7_0_271"/>
          <p:cNvSpPr/>
          <p:nvPr/>
        </p:nvSpPr>
        <p:spPr>
          <a:xfrm>
            <a:off x="5607718" y="1791217"/>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g144f28a59e7_0_271"/>
          <p:cNvSpPr/>
          <p:nvPr/>
        </p:nvSpPr>
        <p:spPr>
          <a:xfrm>
            <a:off x="8561916" y="2073643"/>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g144f28a59e7_0_271"/>
          <p:cNvSpPr/>
          <p:nvPr/>
        </p:nvSpPr>
        <p:spPr>
          <a:xfrm>
            <a:off x="7756934" y="8063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g144f28a59e7_0_271"/>
          <p:cNvSpPr/>
          <p:nvPr/>
        </p:nvSpPr>
        <p:spPr>
          <a:xfrm>
            <a:off x="4333313" y="2830790"/>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g144f28a59e7_0_271"/>
          <p:cNvSpPr/>
          <p:nvPr/>
        </p:nvSpPr>
        <p:spPr>
          <a:xfrm>
            <a:off x="4824440" y="8063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g144f28a59e7_0_271"/>
          <p:cNvSpPr txBox="1">
            <a:spLocks noGrp="1"/>
          </p:cNvSpPr>
          <p:nvPr>
            <p:ph type="title"/>
          </p:nvPr>
        </p:nvSpPr>
        <p:spPr>
          <a:xfrm>
            <a:off x="713225" y="216425"/>
            <a:ext cx="7702800" cy="74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latin typeface="Tiro Devanagari Marathi"/>
                <a:ea typeface="Tiro Devanagari Marathi"/>
                <a:cs typeface="Tiro Devanagari Marathi"/>
                <a:sym typeface="Tiro Devanagari Marathi"/>
              </a:rPr>
              <a:t>आपण कसे आहात?</a:t>
            </a:r>
            <a:endParaRPr sz="3600">
              <a:latin typeface="Tiro Devanagari Marathi"/>
              <a:ea typeface="Tiro Devanagari Marathi"/>
              <a:cs typeface="Tiro Devanagari Marathi"/>
              <a:sym typeface="Tiro Devanagari Marathi"/>
            </a:endParaRPr>
          </a:p>
        </p:txBody>
      </p:sp>
      <p:pic>
        <p:nvPicPr>
          <p:cNvPr id="381" name="Google Shape;381;g144f28a59e7_0_271"/>
          <p:cNvPicPr preferRelativeResize="0"/>
          <p:nvPr/>
        </p:nvPicPr>
        <p:blipFill>
          <a:blip r:embed="rId3">
            <a:alphaModFix/>
          </a:blip>
          <a:stretch>
            <a:fillRect/>
          </a:stretch>
        </p:blipFill>
        <p:spPr>
          <a:xfrm>
            <a:off x="2663500" y="1161516"/>
            <a:ext cx="3481250" cy="3481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grpSp>
        <p:nvGrpSpPr>
          <p:cNvPr id="386" name="Google Shape;386;g1addad33230_0_12"/>
          <p:cNvGrpSpPr/>
          <p:nvPr/>
        </p:nvGrpSpPr>
        <p:grpSpPr>
          <a:xfrm flipH="1">
            <a:off x="7634159" y="3413540"/>
            <a:ext cx="1471728" cy="1770762"/>
            <a:chOff x="-1142093" y="3874529"/>
            <a:chExt cx="825515" cy="993248"/>
          </a:xfrm>
        </p:grpSpPr>
        <p:sp>
          <p:nvSpPr>
            <p:cNvPr id="387" name="Google Shape;387;g1addad33230_0_12"/>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 name="Google Shape;388;g1addad33230_0_12"/>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 name="Google Shape;389;g1addad33230_0_12"/>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90" name="Google Shape;390;g1addad33230_0_12"/>
          <p:cNvSpPr/>
          <p:nvPr/>
        </p:nvSpPr>
        <p:spPr>
          <a:xfrm>
            <a:off x="5607718" y="1791217"/>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 name="Google Shape;391;g1addad33230_0_12"/>
          <p:cNvSpPr/>
          <p:nvPr/>
        </p:nvSpPr>
        <p:spPr>
          <a:xfrm>
            <a:off x="8561916" y="2073643"/>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 name="Google Shape;392;g1addad33230_0_12"/>
          <p:cNvSpPr/>
          <p:nvPr/>
        </p:nvSpPr>
        <p:spPr>
          <a:xfrm>
            <a:off x="7756934" y="8063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 name="Google Shape;393;g1addad33230_0_12"/>
          <p:cNvSpPr/>
          <p:nvPr/>
        </p:nvSpPr>
        <p:spPr>
          <a:xfrm>
            <a:off x="4333313" y="2830790"/>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g1addad33230_0_12"/>
          <p:cNvSpPr/>
          <p:nvPr/>
        </p:nvSpPr>
        <p:spPr>
          <a:xfrm>
            <a:off x="4824440" y="8063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g1addad33230_0_12"/>
          <p:cNvSpPr txBox="1">
            <a:spLocks noGrp="1"/>
          </p:cNvSpPr>
          <p:nvPr>
            <p:ph type="title"/>
          </p:nvPr>
        </p:nvSpPr>
        <p:spPr>
          <a:xfrm>
            <a:off x="713225" y="216425"/>
            <a:ext cx="7702800" cy="74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latin typeface="Tiro Devanagari Marathi"/>
                <a:ea typeface="Tiro Devanagari Marathi"/>
                <a:cs typeface="Tiro Devanagari Marathi"/>
                <a:sym typeface="Tiro Devanagari Marathi"/>
              </a:rPr>
              <a:t>आपण कसे आहात?</a:t>
            </a:r>
            <a:endParaRPr sz="3600">
              <a:latin typeface="Tiro Devanagari Marathi"/>
              <a:ea typeface="Tiro Devanagari Marathi"/>
              <a:cs typeface="Tiro Devanagari Marathi"/>
              <a:sym typeface="Tiro Devanagari Marathi"/>
            </a:endParaRPr>
          </a:p>
        </p:txBody>
      </p:sp>
      <p:pic>
        <p:nvPicPr>
          <p:cNvPr id="396" name="Google Shape;396;g1addad33230_0_12"/>
          <p:cNvPicPr preferRelativeResize="0"/>
          <p:nvPr/>
        </p:nvPicPr>
        <p:blipFill>
          <a:blip r:embed="rId3">
            <a:alphaModFix/>
          </a:blip>
          <a:stretch>
            <a:fillRect/>
          </a:stretch>
        </p:blipFill>
        <p:spPr>
          <a:xfrm>
            <a:off x="2648762" y="1229400"/>
            <a:ext cx="4456300" cy="3345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grpSp>
        <p:nvGrpSpPr>
          <p:cNvPr id="401" name="Google Shape;401;g1addad33230_0_31"/>
          <p:cNvGrpSpPr/>
          <p:nvPr/>
        </p:nvGrpSpPr>
        <p:grpSpPr>
          <a:xfrm flipH="1">
            <a:off x="7634159" y="3413540"/>
            <a:ext cx="1471728" cy="1770762"/>
            <a:chOff x="-1142093" y="3874529"/>
            <a:chExt cx="825515" cy="993248"/>
          </a:xfrm>
        </p:grpSpPr>
        <p:sp>
          <p:nvSpPr>
            <p:cNvPr id="402" name="Google Shape;402;g1addad33230_0_31"/>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g1addad33230_0_31"/>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g1addad33230_0_31"/>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05" name="Google Shape;405;g1addad33230_0_31"/>
          <p:cNvSpPr/>
          <p:nvPr/>
        </p:nvSpPr>
        <p:spPr>
          <a:xfrm>
            <a:off x="5607718" y="1791217"/>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g1addad33230_0_31"/>
          <p:cNvSpPr/>
          <p:nvPr/>
        </p:nvSpPr>
        <p:spPr>
          <a:xfrm>
            <a:off x="8561916" y="2073643"/>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g1addad33230_0_31"/>
          <p:cNvSpPr/>
          <p:nvPr/>
        </p:nvSpPr>
        <p:spPr>
          <a:xfrm>
            <a:off x="7756934" y="8063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g1addad33230_0_31"/>
          <p:cNvSpPr/>
          <p:nvPr/>
        </p:nvSpPr>
        <p:spPr>
          <a:xfrm>
            <a:off x="4333313" y="2830790"/>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g1addad33230_0_31"/>
          <p:cNvSpPr/>
          <p:nvPr/>
        </p:nvSpPr>
        <p:spPr>
          <a:xfrm>
            <a:off x="4824440" y="8063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g1addad33230_0_31"/>
          <p:cNvSpPr txBox="1">
            <a:spLocks noGrp="1"/>
          </p:cNvSpPr>
          <p:nvPr>
            <p:ph type="title"/>
          </p:nvPr>
        </p:nvSpPr>
        <p:spPr>
          <a:xfrm>
            <a:off x="713225" y="216425"/>
            <a:ext cx="7702800" cy="74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latin typeface="Tiro Devanagari Marathi"/>
                <a:ea typeface="Tiro Devanagari Marathi"/>
                <a:cs typeface="Tiro Devanagari Marathi"/>
                <a:sym typeface="Tiro Devanagari Marathi"/>
              </a:rPr>
              <a:t>आपण कसे आहात?</a:t>
            </a:r>
            <a:endParaRPr sz="3600">
              <a:latin typeface="Tiro Devanagari Marathi"/>
              <a:ea typeface="Tiro Devanagari Marathi"/>
              <a:cs typeface="Tiro Devanagari Marathi"/>
              <a:sym typeface="Tiro Devanagari Marathi"/>
            </a:endParaRPr>
          </a:p>
        </p:txBody>
      </p:sp>
      <p:pic>
        <p:nvPicPr>
          <p:cNvPr id="411" name="Google Shape;411;g1addad33230_0_31"/>
          <p:cNvPicPr preferRelativeResize="0"/>
          <p:nvPr/>
        </p:nvPicPr>
        <p:blipFill>
          <a:blip r:embed="rId3">
            <a:alphaModFix/>
          </a:blip>
          <a:stretch>
            <a:fillRect/>
          </a:stretch>
        </p:blipFill>
        <p:spPr>
          <a:xfrm>
            <a:off x="2494448" y="992489"/>
            <a:ext cx="3819351" cy="3819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grpSp>
        <p:nvGrpSpPr>
          <p:cNvPr id="416" name="Google Shape;416;g1addad33230_0_50"/>
          <p:cNvGrpSpPr/>
          <p:nvPr/>
        </p:nvGrpSpPr>
        <p:grpSpPr>
          <a:xfrm flipH="1">
            <a:off x="7634159" y="3413540"/>
            <a:ext cx="1471728" cy="1770762"/>
            <a:chOff x="-1142093" y="3874529"/>
            <a:chExt cx="825515" cy="993248"/>
          </a:xfrm>
        </p:grpSpPr>
        <p:sp>
          <p:nvSpPr>
            <p:cNvPr id="417" name="Google Shape;417;g1addad33230_0_50"/>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 name="Google Shape;418;g1addad33230_0_50"/>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 name="Google Shape;419;g1addad33230_0_50"/>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20" name="Google Shape;420;g1addad33230_0_50"/>
          <p:cNvSpPr/>
          <p:nvPr/>
        </p:nvSpPr>
        <p:spPr>
          <a:xfrm>
            <a:off x="5607718" y="1791217"/>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 name="Google Shape;421;g1addad33230_0_50"/>
          <p:cNvSpPr/>
          <p:nvPr/>
        </p:nvSpPr>
        <p:spPr>
          <a:xfrm>
            <a:off x="8561916" y="2073643"/>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 name="Google Shape;422;g1addad33230_0_50"/>
          <p:cNvSpPr/>
          <p:nvPr/>
        </p:nvSpPr>
        <p:spPr>
          <a:xfrm>
            <a:off x="7756934" y="8063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 name="Google Shape;423;g1addad33230_0_50"/>
          <p:cNvSpPr/>
          <p:nvPr/>
        </p:nvSpPr>
        <p:spPr>
          <a:xfrm>
            <a:off x="4333313" y="2830790"/>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 name="Google Shape;424;g1addad33230_0_50"/>
          <p:cNvSpPr/>
          <p:nvPr/>
        </p:nvSpPr>
        <p:spPr>
          <a:xfrm>
            <a:off x="4824440" y="8063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g1addad33230_0_50"/>
          <p:cNvSpPr txBox="1">
            <a:spLocks noGrp="1"/>
          </p:cNvSpPr>
          <p:nvPr>
            <p:ph type="title"/>
          </p:nvPr>
        </p:nvSpPr>
        <p:spPr>
          <a:xfrm>
            <a:off x="713225" y="216425"/>
            <a:ext cx="7702800" cy="74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latin typeface="Tiro Devanagari Marathi"/>
                <a:ea typeface="Tiro Devanagari Marathi"/>
                <a:cs typeface="Tiro Devanagari Marathi"/>
                <a:sym typeface="Tiro Devanagari Marathi"/>
              </a:rPr>
              <a:t>आपण कसे आहात?</a:t>
            </a:r>
            <a:endParaRPr sz="3600">
              <a:latin typeface="Tiro Devanagari Marathi"/>
              <a:ea typeface="Tiro Devanagari Marathi"/>
              <a:cs typeface="Tiro Devanagari Marathi"/>
              <a:sym typeface="Tiro Devanagari Marathi"/>
            </a:endParaRPr>
          </a:p>
        </p:txBody>
      </p:sp>
      <p:pic>
        <p:nvPicPr>
          <p:cNvPr id="426" name="Google Shape;426;g1addad33230_0_50"/>
          <p:cNvPicPr preferRelativeResize="0"/>
          <p:nvPr/>
        </p:nvPicPr>
        <p:blipFill>
          <a:blip r:embed="rId3">
            <a:alphaModFix/>
          </a:blip>
          <a:stretch>
            <a:fillRect/>
          </a:stretch>
        </p:blipFill>
        <p:spPr>
          <a:xfrm>
            <a:off x="1979275" y="1441013"/>
            <a:ext cx="4849701" cy="2922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grpSp>
        <p:nvGrpSpPr>
          <p:cNvPr id="431" name="Google Shape;431;g1addad33230_0_69"/>
          <p:cNvGrpSpPr/>
          <p:nvPr/>
        </p:nvGrpSpPr>
        <p:grpSpPr>
          <a:xfrm flipH="1">
            <a:off x="7634159" y="3413540"/>
            <a:ext cx="1471728" cy="1770762"/>
            <a:chOff x="-1142093" y="3874529"/>
            <a:chExt cx="825515" cy="993248"/>
          </a:xfrm>
        </p:grpSpPr>
        <p:sp>
          <p:nvSpPr>
            <p:cNvPr id="432" name="Google Shape;432;g1addad33230_0_69"/>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 name="Google Shape;433;g1addad33230_0_69"/>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 name="Google Shape;434;g1addad33230_0_69"/>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35" name="Google Shape;435;g1addad33230_0_69"/>
          <p:cNvSpPr/>
          <p:nvPr/>
        </p:nvSpPr>
        <p:spPr>
          <a:xfrm>
            <a:off x="5607718" y="1791217"/>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 name="Google Shape;436;g1addad33230_0_69"/>
          <p:cNvSpPr/>
          <p:nvPr/>
        </p:nvSpPr>
        <p:spPr>
          <a:xfrm>
            <a:off x="8561916" y="2073643"/>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g1addad33230_0_69"/>
          <p:cNvSpPr/>
          <p:nvPr/>
        </p:nvSpPr>
        <p:spPr>
          <a:xfrm>
            <a:off x="7756934" y="8063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 name="Google Shape;438;g1addad33230_0_69"/>
          <p:cNvSpPr/>
          <p:nvPr/>
        </p:nvSpPr>
        <p:spPr>
          <a:xfrm>
            <a:off x="4333313" y="2830790"/>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g1addad33230_0_69"/>
          <p:cNvSpPr/>
          <p:nvPr/>
        </p:nvSpPr>
        <p:spPr>
          <a:xfrm>
            <a:off x="4824440" y="8063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 name="Google Shape;440;g1addad33230_0_69"/>
          <p:cNvSpPr txBox="1">
            <a:spLocks noGrp="1"/>
          </p:cNvSpPr>
          <p:nvPr>
            <p:ph type="title"/>
          </p:nvPr>
        </p:nvSpPr>
        <p:spPr>
          <a:xfrm>
            <a:off x="713225" y="216425"/>
            <a:ext cx="7702800" cy="74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latin typeface="Tiro Devanagari Marathi"/>
                <a:ea typeface="Tiro Devanagari Marathi"/>
                <a:cs typeface="Tiro Devanagari Marathi"/>
                <a:sym typeface="Tiro Devanagari Marathi"/>
              </a:rPr>
              <a:t>आपण कसे आहात?</a:t>
            </a:r>
            <a:endParaRPr sz="3600">
              <a:latin typeface="Tiro Devanagari Marathi"/>
              <a:ea typeface="Tiro Devanagari Marathi"/>
              <a:cs typeface="Tiro Devanagari Marathi"/>
              <a:sym typeface="Tiro Devanagari Marathi"/>
            </a:endParaRPr>
          </a:p>
        </p:txBody>
      </p:sp>
      <p:pic>
        <p:nvPicPr>
          <p:cNvPr id="441" name="Google Shape;441;g1addad33230_0_69"/>
          <p:cNvPicPr preferRelativeResize="0"/>
          <p:nvPr/>
        </p:nvPicPr>
        <p:blipFill>
          <a:blip r:embed="rId3">
            <a:alphaModFix/>
          </a:blip>
          <a:stretch>
            <a:fillRect/>
          </a:stretch>
        </p:blipFill>
        <p:spPr>
          <a:xfrm>
            <a:off x="2143032" y="1364987"/>
            <a:ext cx="4843174" cy="3074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grpSp>
        <p:nvGrpSpPr>
          <p:cNvPr id="446" name="Google Shape;446;g1addad33230_0_88"/>
          <p:cNvGrpSpPr/>
          <p:nvPr/>
        </p:nvGrpSpPr>
        <p:grpSpPr>
          <a:xfrm flipH="1">
            <a:off x="7634159" y="3413540"/>
            <a:ext cx="1471728" cy="1770762"/>
            <a:chOff x="-1142093" y="3874529"/>
            <a:chExt cx="825515" cy="993248"/>
          </a:xfrm>
        </p:grpSpPr>
        <p:sp>
          <p:nvSpPr>
            <p:cNvPr id="447" name="Google Shape;447;g1addad33230_0_88"/>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 name="Google Shape;448;g1addad33230_0_88"/>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 name="Google Shape;449;g1addad33230_0_88"/>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50" name="Google Shape;450;g1addad33230_0_88"/>
          <p:cNvSpPr/>
          <p:nvPr/>
        </p:nvSpPr>
        <p:spPr>
          <a:xfrm>
            <a:off x="5607718" y="1791217"/>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 name="Google Shape;451;g1addad33230_0_88"/>
          <p:cNvSpPr/>
          <p:nvPr/>
        </p:nvSpPr>
        <p:spPr>
          <a:xfrm>
            <a:off x="8561916" y="2073643"/>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 name="Google Shape;452;g1addad33230_0_88"/>
          <p:cNvSpPr/>
          <p:nvPr/>
        </p:nvSpPr>
        <p:spPr>
          <a:xfrm>
            <a:off x="7756934" y="8063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g1addad33230_0_88"/>
          <p:cNvSpPr/>
          <p:nvPr/>
        </p:nvSpPr>
        <p:spPr>
          <a:xfrm>
            <a:off x="4333313" y="2830790"/>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 name="Google Shape;454;g1addad33230_0_88"/>
          <p:cNvSpPr/>
          <p:nvPr/>
        </p:nvSpPr>
        <p:spPr>
          <a:xfrm>
            <a:off x="4824440" y="8063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 name="Google Shape;455;g1addad33230_0_88"/>
          <p:cNvSpPr txBox="1">
            <a:spLocks noGrp="1"/>
          </p:cNvSpPr>
          <p:nvPr>
            <p:ph type="title"/>
          </p:nvPr>
        </p:nvSpPr>
        <p:spPr>
          <a:xfrm>
            <a:off x="713225" y="216425"/>
            <a:ext cx="7702800" cy="74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latin typeface="Tiro Devanagari Marathi"/>
                <a:ea typeface="Tiro Devanagari Marathi"/>
                <a:cs typeface="Tiro Devanagari Marathi"/>
                <a:sym typeface="Tiro Devanagari Marathi"/>
              </a:rPr>
              <a:t>आपण कसे आहात?</a:t>
            </a:r>
            <a:endParaRPr sz="3600">
              <a:latin typeface="Tiro Devanagari Marathi"/>
              <a:ea typeface="Tiro Devanagari Marathi"/>
              <a:cs typeface="Tiro Devanagari Marathi"/>
              <a:sym typeface="Tiro Devanagari Marathi"/>
            </a:endParaRPr>
          </a:p>
        </p:txBody>
      </p:sp>
      <p:pic>
        <p:nvPicPr>
          <p:cNvPr id="456" name="Google Shape;456;g1addad33230_0_88"/>
          <p:cNvPicPr preferRelativeResize="0"/>
          <p:nvPr/>
        </p:nvPicPr>
        <p:blipFill>
          <a:blip r:embed="rId3">
            <a:alphaModFix/>
          </a:blip>
          <a:stretch>
            <a:fillRect/>
          </a:stretch>
        </p:blipFill>
        <p:spPr>
          <a:xfrm>
            <a:off x="2875953" y="1213434"/>
            <a:ext cx="3377350" cy="337740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pic>
        <p:nvPicPr>
          <p:cNvPr id="461" name="Google Shape;461;g1addad33230_0_108"/>
          <p:cNvPicPr preferRelativeResize="0"/>
          <p:nvPr/>
        </p:nvPicPr>
        <p:blipFill>
          <a:blip r:embed="rId3">
            <a:alphaModFix/>
          </a:blip>
          <a:stretch>
            <a:fillRect/>
          </a:stretch>
        </p:blipFill>
        <p:spPr>
          <a:xfrm>
            <a:off x="6516575" y="1923000"/>
            <a:ext cx="2516700" cy="2516700"/>
          </a:xfrm>
          <a:prstGeom prst="rect">
            <a:avLst/>
          </a:prstGeom>
          <a:noFill/>
          <a:ln>
            <a:noFill/>
          </a:ln>
        </p:spPr>
      </p:pic>
      <p:pic>
        <p:nvPicPr>
          <p:cNvPr id="462" name="Google Shape;462;g1addad33230_0_108"/>
          <p:cNvPicPr preferRelativeResize="0"/>
          <p:nvPr/>
        </p:nvPicPr>
        <p:blipFill>
          <a:blip r:embed="rId4">
            <a:alphaModFix/>
          </a:blip>
          <a:stretch>
            <a:fillRect/>
          </a:stretch>
        </p:blipFill>
        <p:spPr>
          <a:xfrm>
            <a:off x="144575" y="1922990"/>
            <a:ext cx="2482850" cy="2516711"/>
          </a:xfrm>
          <a:prstGeom prst="rect">
            <a:avLst/>
          </a:prstGeom>
          <a:noFill/>
          <a:ln>
            <a:noFill/>
          </a:ln>
        </p:spPr>
      </p:pic>
      <p:pic>
        <p:nvPicPr>
          <p:cNvPr id="463" name="Google Shape;463;g1addad33230_0_108"/>
          <p:cNvPicPr preferRelativeResize="0"/>
          <p:nvPr/>
        </p:nvPicPr>
        <p:blipFill>
          <a:blip r:embed="rId5">
            <a:alphaModFix/>
          </a:blip>
          <a:stretch>
            <a:fillRect/>
          </a:stretch>
        </p:blipFill>
        <p:spPr>
          <a:xfrm>
            <a:off x="2703625" y="1923000"/>
            <a:ext cx="3736745" cy="2516701"/>
          </a:xfrm>
          <a:prstGeom prst="rect">
            <a:avLst/>
          </a:prstGeom>
          <a:noFill/>
          <a:ln>
            <a:noFill/>
          </a:ln>
        </p:spPr>
      </p:pic>
      <p:sp>
        <p:nvSpPr>
          <p:cNvPr id="464" name="Google Shape;464;g1addad33230_0_108"/>
          <p:cNvSpPr txBox="1">
            <a:spLocks noGrp="1"/>
          </p:cNvSpPr>
          <p:nvPr>
            <p:ph type="title"/>
          </p:nvPr>
        </p:nvSpPr>
        <p:spPr>
          <a:xfrm>
            <a:off x="1159500" y="516175"/>
            <a:ext cx="6825000" cy="110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चला, गप्पा मारू या!</a:t>
            </a:r>
            <a:endParaRPr sz="3600" dirty="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graphicFrame>
        <p:nvGraphicFramePr>
          <p:cNvPr id="469" name="Google Shape;469;g1addad33230_0_124"/>
          <p:cNvGraphicFramePr/>
          <p:nvPr>
            <p:extLst>
              <p:ext uri="{D42A27DB-BD31-4B8C-83A1-F6EECF244321}">
                <p14:modId xmlns:p14="http://schemas.microsoft.com/office/powerpoint/2010/main" val="2131819601"/>
              </p:ext>
            </p:extLst>
          </p:nvPr>
        </p:nvGraphicFramePr>
        <p:xfrm>
          <a:off x="1425197" y="1315275"/>
          <a:ext cx="6293600" cy="3274950"/>
        </p:xfrm>
        <a:graphic>
          <a:graphicData uri="http://schemas.openxmlformats.org/drawingml/2006/table">
            <a:tbl>
              <a:tblPr firstRow="1">
                <a:noFill/>
                <a:tableStyleId>{3EFD68EF-640A-4540-959C-F1B7B536F77A}</a:tableStyleId>
              </a:tblPr>
              <a:tblGrid>
                <a:gridCol w="2235950">
                  <a:extLst>
                    <a:ext uri="{9D8B030D-6E8A-4147-A177-3AD203B41FA5}">
                      <a16:colId xmlns:a16="http://schemas.microsoft.com/office/drawing/2014/main" val="20000"/>
                    </a:ext>
                  </a:extLst>
                </a:gridCol>
                <a:gridCol w="4057650">
                  <a:extLst>
                    <a:ext uri="{9D8B030D-6E8A-4147-A177-3AD203B41FA5}">
                      <a16:colId xmlns:a16="http://schemas.microsoft.com/office/drawing/2014/main" val="20001"/>
                    </a:ext>
                  </a:extLst>
                </a:gridCol>
              </a:tblGrid>
              <a:tr h="545825">
                <a:tc>
                  <a:txBody>
                    <a:bodyPr/>
                    <a:lstStyle/>
                    <a:p>
                      <a:pPr marL="0" marR="0" lvl="0" indent="0" algn="ctr" rtl="0">
                        <a:lnSpc>
                          <a:spcPct val="115000"/>
                        </a:lnSpc>
                        <a:spcBef>
                          <a:spcPts val="0"/>
                        </a:spcBef>
                        <a:spcAft>
                          <a:spcPts val="0"/>
                        </a:spcAft>
                        <a:buNone/>
                      </a:pPr>
                      <a:r>
                        <a:rPr lang="en" sz="18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प्रश्न</a:t>
                      </a:r>
                      <a:endParaRPr sz="180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tc>
                  <a:txBody>
                    <a:bodyPr/>
                    <a:lstStyle/>
                    <a:p>
                      <a:pPr marL="0" marR="0" lvl="0" indent="0" algn="ctr" rtl="0">
                        <a:lnSpc>
                          <a:spcPct val="115000"/>
                        </a:lnSpc>
                        <a:spcBef>
                          <a:spcPts val="0"/>
                        </a:spcBef>
                        <a:spcAft>
                          <a:spcPts val="0"/>
                        </a:spcAft>
                        <a:buNone/>
                      </a:pPr>
                      <a:r>
                        <a:rPr lang="en" sz="18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उत्तर</a:t>
                      </a:r>
                      <a:endParaRPr sz="180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extLst>
                  <a:ext uri="{0D108BD9-81ED-4DB2-BD59-A6C34878D82A}">
                    <a16:rowId xmlns:a16="http://schemas.microsoft.com/office/drawing/2014/main" val="10000"/>
                  </a:ext>
                </a:extLst>
              </a:tr>
              <a:tr h="545825">
                <a:tc>
                  <a:txBody>
                    <a:bodyPr/>
                    <a:lstStyle/>
                    <a:p>
                      <a:pPr marL="0" marR="0" lvl="0" indent="0" algn="ctr" rtl="0">
                        <a:lnSpc>
                          <a:spcPct val="115000"/>
                        </a:lnSpc>
                        <a:spcBef>
                          <a:spcPts val="0"/>
                        </a:spcBef>
                        <a:spcAft>
                          <a:spcPts val="0"/>
                        </a:spcAft>
                        <a:buNone/>
                      </a:pPr>
                      <a:r>
                        <a:rPr lang="en"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१. काय?</a:t>
                      </a:r>
                      <a:endParaRPr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tc>
                  <a:txBody>
                    <a:bodyPr/>
                    <a:lstStyle/>
                    <a:p>
                      <a:pPr marL="0" marR="0" lvl="0" indent="0" algn="ctr" rtl="0">
                        <a:lnSpc>
                          <a:spcPct val="115000"/>
                        </a:lnSpc>
                        <a:spcBef>
                          <a:spcPts val="0"/>
                        </a:spcBef>
                        <a:spcAft>
                          <a:spcPts val="0"/>
                        </a:spcAft>
                        <a:buNone/>
                      </a:pPr>
                      <a:r>
                        <a:rPr lang="en"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अ. ठीक, मस्त, छान, बरा / बरी</a:t>
                      </a:r>
                      <a:endParaRPr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extLst>
                  <a:ext uri="{0D108BD9-81ED-4DB2-BD59-A6C34878D82A}">
                    <a16:rowId xmlns:a16="http://schemas.microsoft.com/office/drawing/2014/main" val="10001"/>
                  </a:ext>
                </a:extLst>
              </a:tr>
              <a:tr h="545825">
                <a:tc>
                  <a:txBody>
                    <a:bodyPr/>
                    <a:lstStyle/>
                    <a:p>
                      <a:pPr marL="0" marR="0" lvl="0" indent="0" algn="ctr" rtl="0">
                        <a:lnSpc>
                          <a:spcPct val="115000"/>
                        </a:lnSpc>
                        <a:spcBef>
                          <a:spcPts val="0"/>
                        </a:spcBef>
                        <a:spcAft>
                          <a:spcPts val="0"/>
                        </a:spcAft>
                        <a:buNone/>
                      </a:pPr>
                      <a:r>
                        <a:rPr lang="en"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२. कसे / कशा? </a:t>
                      </a:r>
                      <a:endParaRPr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tc>
                  <a:txBody>
                    <a:bodyPr/>
                    <a:lstStyle/>
                    <a:p>
                      <a:pPr marL="0" marR="0" lvl="0" indent="0" algn="ctr" rtl="0">
                        <a:lnSpc>
                          <a:spcPct val="115000"/>
                        </a:lnSpc>
                        <a:spcBef>
                          <a:spcPts val="0"/>
                        </a:spcBef>
                        <a:spcAft>
                          <a:spcPts val="0"/>
                        </a:spcAft>
                        <a:buNone/>
                      </a:pPr>
                      <a:r>
                        <a:rPr lang="en"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ब. नाव, गाव, वस्तू</a:t>
                      </a:r>
                      <a:endParaRPr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extLst>
                  <a:ext uri="{0D108BD9-81ED-4DB2-BD59-A6C34878D82A}">
                    <a16:rowId xmlns:a16="http://schemas.microsoft.com/office/drawing/2014/main" val="10002"/>
                  </a:ext>
                </a:extLst>
              </a:tr>
              <a:tr h="545825">
                <a:tc>
                  <a:txBody>
                    <a:bodyPr/>
                    <a:lstStyle/>
                    <a:p>
                      <a:pPr marL="0" marR="0" lvl="0" indent="0" algn="ctr" rtl="0">
                        <a:lnSpc>
                          <a:spcPct val="115000"/>
                        </a:lnSpc>
                        <a:spcBef>
                          <a:spcPts val="0"/>
                        </a:spcBef>
                        <a:spcAft>
                          <a:spcPts val="0"/>
                        </a:spcAft>
                        <a:buNone/>
                      </a:pPr>
                      <a:r>
                        <a:rPr lang="en"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३. कुठल्या? </a:t>
                      </a:r>
                      <a:endParaRPr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tc>
                  <a:txBody>
                    <a:bodyPr/>
                    <a:lstStyle/>
                    <a:p>
                      <a:pPr marL="0" marR="0" lvl="0" indent="0" algn="ctr" rtl="0">
                        <a:lnSpc>
                          <a:spcPct val="115000"/>
                        </a:lnSpc>
                        <a:spcBef>
                          <a:spcPts val="0"/>
                        </a:spcBef>
                        <a:spcAft>
                          <a:spcPts val="0"/>
                        </a:spcAft>
                        <a:buNone/>
                      </a:pPr>
                      <a:r>
                        <a:rPr lang="en"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क. </a:t>
                      </a:r>
                      <a:r>
                        <a:rPr lang="en" sz="1500" i="0" u="none" strike="noStrike">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घरगुती कामगार</a:t>
                      </a:r>
                      <a:r>
                        <a:rPr lang="en"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 परिचारक, शिपाई, नर्स</a:t>
                      </a:r>
                      <a:endParaRPr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extLst>
                  <a:ext uri="{0D108BD9-81ED-4DB2-BD59-A6C34878D82A}">
                    <a16:rowId xmlns:a16="http://schemas.microsoft.com/office/drawing/2014/main" val="10003"/>
                  </a:ext>
                </a:extLst>
              </a:tr>
              <a:tr h="545825">
                <a:tc>
                  <a:txBody>
                    <a:bodyPr/>
                    <a:lstStyle/>
                    <a:p>
                      <a:pPr marL="0" marR="0" lvl="0" indent="0" algn="ctr" rtl="0">
                        <a:lnSpc>
                          <a:spcPct val="115000"/>
                        </a:lnSpc>
                        <a:spcBef>
                          <a:spcPts val="0"/>
                        </a:spcBef>
                        <a:spcAft>
                          <a:spcPts val="0"/>
                        </a:spcAft>
                        <a:buNone/>
                      </a:pPr>
                      <a:r>
                        <a:rPr lang="en"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४. कुठे?</a:t>
                      </a:r>
                      <a:endParaRPr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tc>
                  <a:txBody>
                    <a:bodyPr/>
                    <a:lstStyle/>
                    <a:p>
                      <a:pPr marL="0" marR="0" lvl="0" indent="0" algn="ctr" rtl="0">
                        <a:lnSpc>
                          <a:spcPct val="115000"/>
                        </a:lnSpc>
                        <a:spcBef>
                          <a:spcPts val="0"/>
                        </a:spcBef>
                        <a:spcAft>
                          <a:spcPts val="0"/>
                        </a:spcAft>
                        <a:buNone/>
                      </a:pPr>
                      <a:r>
                        <a:rPr lang="en"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ड. नागपूरची, पुण्याची, कोचीची, दिल्लीची</a:t>
                      </a:r>
                      <a:endParaRPr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extLst>
                  <a:ext uri="{0D108BD9-81ED-4DB2-BD59-A6C34878D82A}">
                    <a16:rowId xmlns:a16="http://schemas.microsoft.com/office/drawing/2014/main" val="10004"/>
                  </a:ext>
                </a:extLst>
              </a:tr>
              <a:tr h="545825">
                <a:tc>
                  <a:txBody>
                    <a:bodyPr/>
                    <a:lstStyle/>
                    <a:p>
                      <a:pPr marL="0" marR="0" lvl="0" indent="0" algn="ctr" rtl="0">
                        <a:lnSpc>
                          <a:spcPct val="115000"/>
                        </a:lnSpc>
                        <a:spcBef>
                          <a:spcPts val="0"/>
                        </a:spcBef>
                        <a:spcAft>
                          <a:spcPts val="0"/>
                        </a:spcAft>
                        <a:buNone/>
                      </a:pPr>
                      <a:r>
                        <a:rPr lang="en"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५. कोणता व्यवसाय? </a:t>
                      </a:r>
                      <a:endParaRPr sz="150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tc>
                  <a:txBody>
                    <a:bodyPr/>
                    <a:lstStyle/>
                    <a:p>
                      <a:pPr marL="0" marR="0" lvl="0" indent="0" algn="ctr" rtl="0">
                        <a:lnSpc>
                          <a:spcPct val="115000"/>
                        </a:lnSpc>
                        <a:spcBef>
                          <a:spcPts val="0"/>
                        </a:spcBef>
                        <a:spcAft>
                          <a:spcPts val="0"/>
                        </a:spcAft>
                        <a:buNone/>
                      </a:pPr>
                      <a:r>
                        <a:rPr lang="en" sz="1500" dirty="0">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इ. मुंबई, जमशेदपूर, चेन्नईमध्ये</a:t>
                      </a:r>
                      <a:endParaRPr sz="1500" dirty="0">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a:txBody>
                  <a:tcPr marL="63500" marR="63500" marT="63500" marB="63500" anchor="ctr">
                    <a:solidFill>
                      <a:schemeClr val="dk2"/>
                    </a:solidFill>
                  </a:tcPr>
                </a:tc>
                <a:extLst>
                  <a:ext uri="{0D108BD9-81ED-4DB2-BD59-A6C34878D82A}">
                    <a16:rowId xmlns:a16="http://schemas.microsoft.com/office/drawing/2014/main" val="10005"/>
                  </a:ext>
                </a:extLst>
              </a:tr>
            </a:tbl>
          </a:graphicData>
        </a:graphic>
      </p:graphicFrame>
      <p:sp>
        <p:nvSpPr>
          <p:cNvPr id="470" name="Google Shape;470;g1addad33230_0_124"/>
          <p:cNvSpPr txBox="1"/>
          <p:nvPr/>
        </p:nvSpPr>
        <p:spPr>
          <a:xfrm>
            <a:off x="1425200" y="325425"/>
            <a:ext cx="6293700" cy="738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600" b="1">
                <a:solidFill>
                  <a:schemeClr val="lt1"/>
                </a:solidFill>
                <a:latin typeface="Tiro Devanagari Marathi"/>
                <a:ea typeface="Tiro Devanagari Marathi"/>
                <a:cs typeface="Tiro Devanagari Marathi"/>
                <a:sym typeface="Tiro Devanagari Marathi"/>
              </a:rPr>
              <a:t>जोड्या जुळवू या.</a:t>
            </a:r>
            <a:endParaRPr sz="3600">
              <a:solidFill>
                <a:schemeClr val="lt1"/>
              </a:solidFill>
              <a:latin typeface="Tiro Devanagari Marathi"/>
              <a:ea typeface="Tiro Devanagari Marathi"/>
              <a:cs typeface="Tiro Devanagari Marathi"/>
              <a:sym typeface="Tiro Devanagari Marath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pic>
        <p:nvPicPr>
          <p:cNvPr id="475" name="Google Shape;475;g144f28a59e7_0_292"/>
          <p:cNvPicPr preferRelativeResize="0"/>
          <p:nvPr/>
        </p:nvPicPr>
        <p:blipFill rotWithShape="1">
          <a:blip r:embed="rId3">
            <a:alphaModFix/>
          </a:blip>
          <a:srcRect/>
          <a:stretch/>
        </p:blipFill>
        <p:spPr>
          <a:xfrm>
            <a:off x="536950" y="1135900"/>
            <a:ext cx="8070100" cy="2871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g1b3cbf8da2e_3_7"/>
          <p:cNvSpPr txBox="1">
            <a:spLocks noGrp="1"/>
          </p:cNvSpPr>
          <p:nvPr>
            <p:ph type="title"/>
          </p:nvPr>
        </p:nvSpPr>
        <p:spPr>
          <a:xfrm>
            <a:off x="713225" y="368825"/>
            <a:ext cx="7702800" cy="74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पुढील वाक्ये पूर्ण करू या. </a:t>
            </a:r>
            <a:endParaRPr sz="3600">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481" name="Google Shape;481;g1b3cbf8da2e_3_7"/>
          <p:cNvSpPr txBox="1">
            <a:spLocks noGrp="1"/>
          </p:cNvSpPr>
          <p:nvPr>
            <p:ph type="body" idx="1"/>
          </p:nvPr>
        </p:nvSpPr>
        <p:spPr>
          <a:xfrm>
            <a:off x="713225" y="1232842"/>
            <a:ext cx="77028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१. मी रिक्षाचालक </a:t>
            </a:r>
            <a:r>
              <a:rPr lang="en" sz="2100">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नाही. </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spcBef>
                <a:spcPts val="0"/>
              </a:spcBef>
              <a:spcAft>
                <a:spcPts val="0"/>
              </a:spcAft>
              <a:buClr>
                <a:srgbClr val="000000"/>
              </a:buClr>
              <a:buFont typeface="Arial"/>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२. तू रिक्षाचालक -----------------------------------------------.</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spcBef>
                <a:spcPts val="0"/>
              </a:spcBef>
              <a:spcAft>
                <a:spcPts val="0"/>
              </a:spcAft>
              <a:buClr>
                <a:srgbClr val="000000"/>
              </a:buClr>
              <a:buFont typeface="Arial"/>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३. तुम्ही / आपण रिक्षाचालक --------------------------.</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spcBef>
                <a:spcPts val="0"/>
              </a:spcBef>
              <a:spcAft>
                <a:spcPts val="0"/>
              </a:spcAft>
              <a:buClr>
                <a:srgbClr val="000000"/>
              </a:buClr>
              <a:buFont typeface="Arial"/>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४. तो / ती / ते रिक्षाचालक -----------------------------.</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spcBef>
                <a:spcPts val="0"/>
              </a:spcBef>
              <a:spcAft>
                <a:spcPts val="0"/>
              </a:spcAft>
              <a:buClr>
                <a:srgbClr val="000000"/>
              </a:buClr>
              <a:buFont typeface="Arial"/>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५. आम्ही / आपण रिक्षाचालक ------------------------.</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spcBef>
                <a:spcPts val="0"/>
              </a:spcBef>
              <a:spcAft>
                <a:spcPts val="0"/>
              </a:spcAft>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६. ते / त्या / ती रिक्षाचालक ---------------------------.</a:t>
            </a:r>
            <a:endParaRPr sz="210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g1b3cbf8da2e_3_12"/>
          <p:cNvSpPr txBox="1">
            <a:spLocks noGrp="1"/>
          </p:cNvSpPr>
          <p:nvPr>
            <p:ph type="body" idx="1"/>
          </p:nvPr>
        </p:nvSpPr>
        <p:spPr>
          <a:xfrm>
            <a:off x="647700" y="1232850"/>
            <a:ext cx="5246700" cy="3020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Font typeface="Arial"/>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सारा: अमरावतीत कोण कोण राहतं?</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नयना: </a:t>
            </a:r>
            <a:r>
              <a:rPr lang="en" sz="2100">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मी नाही</a:t>
            </a: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कमला, कबीर: </a:t>
            </a:r>
            <a:r>
              <a:rPr lang="en" sz="2100">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आम्ही नाही</a:t>
            </a: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सारा: </a:t>
            </a:r>
            <a:r>
              <a:rPr lang="en" sz="2100">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तू नाहीस, </a:t>
            </a: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रवी?</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रवी: नाही, </a:t>
            </a:r>
            <a:r>
              <a:rPr lang="en" sz="2100">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मी</a:t>
            </a: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सुद्धा </a:t>
            </a:r>
            <a:r>
              <a:rPr lang="en" sz="2100">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नाही</a:t>
            </a: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नयना: साधना, सुनीता?</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कबीर: नाही, त्याही </a:t>
            </a:r>
            <a:r>
              <a:rPr lang="en" sz="2100">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नाहीत</a:t>
            </a:r>
            <a:r>
              <a:rPr lang="en"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a:t>
            </a:r>
            <a:endParaRPr sz="210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None/>
            </a:pPr>
            <a:endParaRPr sz="2100">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487" name="Google Shape;487;g1b3cbf8da2e_3_12"/>
          <p:cNvSpPr txBox="1">
            <a:spLocks noGrp="1"/>
          </p:cNvSpPr>
          <p:nvPr>
            <p:ph type="title"/>
          </p:nvPr>
        </p:nvSpPr>
        <p:spPr>
          <a:xfrm>
            <a:off x="647700" y="489150"/>
            <a:ext cx="7702800" cy="74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000000"/>
                </a:solidFill>
                <a:latin typeface="Tiro Devanagari Marathi"/>
                <a:ea typeface="Tiro Devanagari Marathi"/>
                <a:cs typeface="Tiro Devanagari Marathi"/>
                <a:sym typeface="Tiro Devanagari Marathi"/>
              </a:rPr>
              <a:t>वाचू या.</a:t>
            </a:r>
            <a:endParaRPr sz="3600">
              <a:latin typeface="Tiro Devanagari Marathi"/>
              <a:ea typeface="Tiro Devanagari Marathi"/>
              <a:cs typeface="Tiro Devanagari Marathi"/>
              <a:sym typeface="Tiro Devanagari Marath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graphicFrame>
        <p:nvGraphicFramePr>
          <p:cNvPr id="492" name="Google Shape;492;g1b3cbf8da2e_3_0"/>
          <p:cNvGraphicFramePr/>
          <p:nvPr>
            <p:extLst>
              <p:ext uri="{D42A27DB-BD31-4B8C-83A1-F6EECF244321}">
                <p14:modId xmlns:p14="http://schemas.microsoft.com/office/powerpoint/2010/main" val="723085225"/>
              </p:ext>
            </p:extLst>
          </p:nvPr>
        </p:nvGraphicFramePr>
        <p:xfrm>
          <a:off x="952500" y="1185013"/>
          <a:ext cx="7239000" cy="3200190"/>
        </p:xfrm>
        <a:graphic>
          <a:graphicData uri="http://schemas.openxmlformats.org/drawingml/2006/table">
            <a:tbl>
              <a:tblPr>
                <a:noFill/>
                <a:tableStyleId>{BD2DDE39-084C-4A3E-84DE-8ADCE7D7420B}</a:tableStyleId>
              </a:tblPr>
              <a:tblGrid>
                <a:gridCol w="2413000">
                  <a:extLst>
                    <a:ext uri="{9D8B030D-6E8A-4147-A177-3AD203B41FA5}">
                      <a16:colId xmlns:a16="http://schemas.microsoft.com/office/drawing/2014/main" val="20000"/>
                    </a:ext>
                  </a:extLst>
                </a:gridCol>
                <a:gridCol w="2066950">
                  <a:extLst>
                    <a:ext uri="{9D8B030D-6E8A-4147-A177-3AD203B41FA5}">
                      <a16:colId xmlns:a16="http://schemas.microsoft.com/office/drawing/2014/main" val="20001"/>
                    </a:ext>
                  </a:extLst>
                </a:gridCol>
                <a:gridCol w="2759050">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 sz="1800" dirty="0">
                          <a:latin typeface="Shobhika Regular" panose="020B0000000000000000" pitchFamily="34" charset="0"/>
                          <a:ea typeface="Tiro Devanagari Marathi"/>
                          <a:cs typeface="Shobhika Regular" panose="020B0000000000000000" pitchFamily="34" charset="0"/>
                          <a:sym typeface="Tiro Devanagari Marathi"/>
                        </a:rPr>
                        <a:t>मी</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txBody>
                  <a:tcPr marL="91425" marR="91425" marT="91425" marB="91425" anchor="ctr"/>
                </a:tc>
                <a:tc rowSpan="7">
                  <a:txBody>
                    <a:bodyPr/>
                    <a:lstStyle/>
                    <a:p>
                      <a:pPr marL="0" lvl="0" indent="0" algn="ctr" rtl="0">
                        <a:spcBef>
                          <a:spcPts val="0"/>
                        </a:spcBef>
                        <a:spcAft>
                          <a:spcPts val="0"/>
                        </a:spcAft>
                        <a:buNone/>
                      </a:pPr>
                      <a:r>
                        <a:rPr lang="en" sz="1800">
                          <a:latin typeface="Shobhika Regular" panose="020B0000000000000000" pitchFamily="34" charset="0"/>
                          <a:ea typeface="Tiro Devanagari Marathi"/>
                          <a:cs typeface="Shobhika Regular" panose="020B0000000000000000" pitchFamily="34" charset="0"/>
                          <a:sym typeface="Tiro Devanagari Marathi"/>
                        </a:rPr>
                        <a:t>आळशी</a:t>
                      </a:r>
                      <a:endParaRPr sz="1800">
                        <a:latin typeface="Shobhika Regular" panose="020B0000000000000000" pitchFamily="34" charset="0"/>
                        <a:ea typeface="Tiro Devanagari Marathi"/>
                        <a:cs typeface="Shobhika Regular" panose="020B0000000000000000" pitchFamily="34" charset="0"/>
                        <a:sym typeface="Tiro Devanagari Marathi"/>
                      </a:endParaRPr>
                    </a:p>
                  </a:txBody>
                  <a:tcPr marL="91425" marR="91425" marT="91425" marB="91425" anchor="ctr"/>
                </a:tc>
                <a:tc rowSpan="7">
                  <a:txBody>
                    <a:bodyPr/>
                    <a:lstStyle/>
                    <a:p>
                      <a:pPr marL="0" lvl="0" indent="0" algn="ctr" rtl="0">
                        <a:spcBef>
                          <a:spcPts val="0"/>
                        </a:spcBef>
                        <a:spcAft>
                          <a:spcPts val="0"/>
                        </a:spcAft>
                        <a:buNone/>
                      </a:pPr>
                      <a:r>
                        <a:rPr lang="en" sz="2400" b="1">
                          <a:latin typeface="Shobhika Regular" panose="020B0000000000000000" pitchFamily="34" charset="0"/>
                          <a:ea typeface="Tiro Devanagari Marathi"/>
                          <a:cs typeface="Shobhika Regular" panose="020B0000000000000000" pitchFamily="34" charset="0"/>
                          <a:sym typeface="Tiro Devanagari Marathi"/>
                        </a:rPr>
                        <a:t>नाही / नाहीस / नाहीत</a:t>
                      </a:r>
                      <a:endParaRPr sz="2400" b="1">
                        <a:latin typeface="Shobhika Regular" panose="020B0000000000000000" pitchFamily="34" charset="0"/>
                        <a:ea typeface="Tiro Devanagari Marathi"/>
                        <a:cs typeface="Shobhika Regular" panose="020B0000000000000000" pitchFamily="34" charset="0"/>
                        <a:sym typeface="Tiro Devanagari Marathi"/>
                      </a:endParaRPr>
                    </a:p>
                  </a:txBody>
                  <a:tcPr marL="91425" marR="91425" marT="91425" marB="91425" anchor="ct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sz="1800">
                          <a:latin typeface="Shobhika Regular" panose="020B0000000000000000" pitchFamily="34" charset="0"/>
                          <a:ea typeface="Tiro Devanagari Marathi"/>
                          <a:cs typeface="Shobhika Regular" panose="020B0000000000000000" pitchFamily="34" charset="0"/>
                          <a:sym typeface="Tiro Devanagari Marathi"/>
                        </a:rPr>
                        <a:t>तू</a:t>
                      </a:r>
                      <a:endParaRPr sz="1800">
                        <a:latin typeface="Shobhika Regular" panose="020B0000000000000000" pitchFamily="34" charset="0"/>
                        <a:ea typeface="Tiro Devanagari Marathi"/>
                        <a:cs typeface="Shobhika Regular" panose="020B0000000000000000" pitchFamily="34" charset="0"/>
                        <a:sym typeface="Tiro Devanagari Marathi"/>
                      </a:endParaRPr>
                    </a:p>
                  </a:txBody>
                  <a:tcPr marL="91425" marR="91425" marT="91425" marB="91425"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sz="1800">
                          <a:latin typeface="Shobhika Regular" panose="020B0000000000000000" pitchFamily="34" charset="0"/>
                          <a:ea typeface="Tiro Devanagari Marathi"/>
                          <a:cs typeface="Shobhika Regular" panose="020B0000000000000000" pitchFamily="34" charset="0"/>
                          <a:sym typeface="Tiro Devanagari Marathi"/>
                        </a:rPr>
                        <a:t>तुम्ही</a:t>
                      </a:r>
                      <a:endParaRPr sz="1800">
                        <a:latin typeface="Shobhika Regular" panose="020B0000000000000000" pitchFamily="34" charset="0"/>
                        <a:ea typeface="Tiro Devanagari Marathi"/>
                        <a:cs typeface="Shobhika Regular" panose="020B0000000000000000" pitchFamily="34" charset="0"/>
                        <a:sym typeface="Tiro Devanagari Marathi"/>
                      </a:endParaRPr>
                    </a:p>
                  </a:txBody>
                  <a:tcPr marL="91425" marR="91425" marT="91425" marB="91425"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 sz="1800">
                          <a:latin typeface="Shobhika Regular" panose="020B0000000000000000" pitchFamily="34" charset="0"/>
                          <a:ea typeface="Tiro Devanagari Marathi"/>
                          <a:cs typeface="Shobhika Regular" panose="020B0000000000000000" pitchFamily="34" charset="0"/>
                          <a:sym typeface="Tiro Devanagari Marathi"/>
                        </a:rPr>
                        <a:t>तो/ ती/ ते</a:t>
                      </a:r>
                      <a:endParaRPr sz="1800">
                        <a:latin typeface="Shobhika Regular" panose="020B0000000000000000" pitchFamily="34" charset="0"/>
                        <a:ea typeface="Tiro Devanagari Marathi"/>
                        <a:cs typeface="Shobhika Regular" panose="020B0000000000000000" pitchFamily="34" charset="0"/>
                        <a:sym typeface="Tiro Devanagari Marathi"/>
                      </a:endParaRPr>
                    </a:p>
                  </a:txBody>
                  <a:tcPr marL="91425" marR="91425" marT="91425" marB="91425"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 sz="1800">
                          <a:latin typeface="Shobhika Regular" panose="020B0000000000000000" pitchFamily="34" charset="0"/>
                          <a:ea typeface="Tiro Devanagari Marathi"/>
                          <a:cs typeface="Shobhika Regular" panose="020B0000000000000000" pitchFamily="34" charset="0"/>
                          <a:sym typeface="Tiro Devanagari Marathi"/>
                        </a:rPr>
                        <a:t>आम्ही</a:t>
                      </a:r>
                      <a:endParaRPr sz="1800">
                        <a:latin typeface="Shobhika Regular" panose="020B0000000000000000" pitchFamily="34" charset="0"/>
                        <a:ea typeface="Tiro Devanagari Marathi"/>
                        <a:cs typeface="Shobhika Regular" panose="020B0000000000000000" pitchFamily="34" charset="0"/>
                        <a:sym typeface="Tiro Devanagari Marathi"/>
                      </a:endParaRPr>
                    </a:p>
                  </a:txBody>
                  <a:tcPr marL="91425" marR="91425" marT="91425" marB="91425"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None/>
                      </a:pPr>
                      <a:r>
                        <a:rPr lang="en" sz="1800">
                          <a:latin typeface="Shobhika Regular" panose="020B0000000000000000" pitchFamily="34" charset="0"/>
                          <a:ea typeface="Tiro Devanagari Marathi"/>
                          <a:cs typeface="Shobhika Regular" panose="020B0000000000000000" pitchFamily="34" charset="0"/>
                          <a:sym typeface="Tiro Devanagari Marathi"/>
                        </a:rPr>
                        <a:t>तुम्ही</a:t>
                      </a:r>
                      <a:endParaRPr sz="1800">
                        <a:latin typeface="Shobhika Regular" panose="020B0000000000000000" pitchFamily="34" charset="0"/>
                        <a:ea typeface="Tiro Devanagari Marathi"/>
                        <a:cs typeface="Shobhika Regular" panose="020B0000000000000000" pitchFamily="34" charset="0"/>
                        <a:sym typeface="Tiro Devanagari Marathi"/>
                      </a:endParaRPr>
                    </a:p>
                  </a:txBody>
                  <a:tcPr marL="91425" marR="91425" marT="91425" marB="91425"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5"/>
                  </a:ext>
                </a:extLst>
              </a:tr>
              <a:tr h="381000">
                <a:tc>
                  <a:txBody>
                    <a:bodyPr/>
                    <a:lstStyle/>
                    <a:p>
                      <a:pPr marL="0" lvl="0" indent="0" algn="ctr" rtl="0">
                        <a:spcBef>
                          <a:spcPts val="0"/>
                        </a:spcBef>
                        <a:spcAft>
                          <a:spcPts val="0"/>
                        </a:spcAft>
                        <a:buNone/>
                      </a:pPr>
                      <a:r>
                        <a:rPr lang="en" sz="1800" dirty="0">
                          <a:latin typeface="Shobhika Regular" panose="020B0000000000000000" pitchFamily="34" charset="0"/>
                          <a:ea typeface="Tiro Devanagari Marathi"/>
                          <a:cs typeface="Shobhika Regular" panose="020B0000000000000000" pitchFamily="34" charset="0"/>
                          <a:sym typeface="Tiro Devanagari Marathi"/>
                        </a:rPr>
                        <a:t>ते / त्या / ती</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txBody>
                  <a:tcPr marL="91425" marR="91425" marT="91425" marB="91425"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6"/>
                  </a:ext>
                </a:extLst>
              </a:tr>
            </a:tbl>
          </a:graphicData>
        </a:graphic>
      </p:graphicFrame>
      <p:sp>
        <p:nvSpPr>
          <p:cNvPr id="493" name="Google Shape;493;g1b3cbf8da2e_3_0"/>
          <p:cNvSpPr txBox="1">
            <a:spLocks noGrp="1"/>
          </p:cNvSpPr>
          <p:nvPr>
            <p:ph type="title"/>
          </p:nvPr>
        </p:nvSpPr>
        <p:spPr>
          <a:xfrm>
            <a:off x="713225" y="368825"/>
            <a:ext cx="7702800" cy="74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Tiro Devanagari Marathi"/>
                <a:ea typeface="Tiro Devanagari Marathi"/>
                <a:cs typeface="Tiro Devanagari Marathi"/>
                <a:sym typeface="Tiro Devanagari Marathi"/>
              </a:rPr>
              <a:t>सराव करू या</a:t>
            </a:r>
            <a:endParaRPr>
              <a:latin typeface="Tiro Devanagari Marathi"/>
              <a:ea typeface="Tiro Devanagari Marathi"/>
              <a:cs typeface="Tiro Devanagari Marathi"/>
              <a:sym typeface="Tiro Devanagari Marath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Google Shape;498;g144f28a59e7_0_298"/>
          <p:cNvPicPr preferRelativeResize="0"/>
          <p:nvPr/>
        </p:nvPicPr>
        <p:blipFill rotWithShape="1">
          <a:blip r:embed="rId3">
            <a:alphaModFix/>
          </a:blip>
          <a:srcRect/>
          <a:stretch/>
        </p:blipFill>
        <p:spPr>
          <a:xfrm>
            <a:off x="435225" y="0"/>
            <a:ext cx="6309060" cy="5143499"/>
          </a:xfrm>
          <a:prstGeom prst="rect">
            <a:avLst/>
          </a:prstGeom>
          <a:noFill/>
          <a:ln>
            <a:noFill/>
          </a:ln>
        </p:spPr>
      </p:pic>
      <p:sp>
        <p:nvSpPr>
          <p:cNvPr id="499" name="Google Shape;499;g144f28a59e7_0_298"/>
          <p:cNvSpPr txBox="1"/>
          <p:nvPr/>
        </p:nvSpPr>
        <p:spPr>
          <a:xfrm>
            <a:off x="5392375" y="182500"/>
            <a:ext cx="89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pen Sans"/>
                <a:ea typeface="Open Sans"/>
                <a:cs typeface="Open Sans"/>
                <a:sym typeface="Open Sans"/>
              </a:rPr>
              <a:t>डोकं</a:t>
            </a:r>
            <a:endParaRPr>
              <a:latin typeface="Open Sans"/>
              <a:ea typeface="Open Sans"/>
              <a:cs typeface="Open Sans"/>
              <a:sym typeface="Open Sans"/>
            </a:endParaRPr>
          </a:p>
        </p:txBody>
      </p:sp>
      <p:sp>
        <p:nvSpPr>
          <p:cNvPr id="500" name="Google Shape;500;g144f28a59e7_0_298"/>
          <p:cNvSpPr txBox="1"/>
          <p:nvPr/>
        </p:nvSpPr>
        <p:spPr>
          <a:xfrm>
            <a:off x="1264075" y="683350"/>
            <a:ext cx="89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pen Sans"/>
                <a:ea typeface="Open Sans"/>
                <a:cs typeface="Open Sans"/>
                <a:sym typeface="Open Sans"/>
              </a:rPr>
              <a:t>बोट</a:t>
            </a:r>
            <a:endParaRPr>
              <a:latin typeface="Open Sans"/>
              <a:ea typeface="Open Sans"/>
              <a:cs typeface="Open Sans"/>
              <a:sym typeface="Open Sans"/>
            </a:endParaRPr>
          </a:p>
        </p:txBody>
      </p:sp>
      <p:sp>
        <p:nvSpPr>
          <p:cNvPr id="501" name="Google Shape;501;g144f28a59e7_0_298"/>
          <p:cNvSpPr txBox="1"/>
          <p:nvPr/>
        </p:nvSpPr>
        <p:spPr>
          <a:xfrm>
            <a:off x="5475350" y="912550"/>
            <a:ext cx="89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pen Sans"/>
                <a:ea typeface="Open Sans"/>
                <a:cs typeface="Open Sans"/>
                <a:sym typeface="Open Sans"/>
              </a:rPr>
              <a:t>खांदा</a:t>
            </a:r>
            <a:endParaRPr>
              <a:latin typeface="Open Sans"/>
              <a:ea typeface="Open Sans"/>
              <a:cs typeface="Open Sans"/>
              <a:sym typeface="Open Sans"/>
            </a:endParaRPr>
          </a:p>
        </p:txBody>
      </p:sp>
      <p:sp>
        <p:nvSpPr>
          <p:cNvPr id="502" name="Google Shape;502;g144f28a59e7_0_298"/>
          <p:cNvSpPr txBox="1"/>
          <p:nvPr/>
        </p:nvSpPr>
        <p:spPr>
          <a:xfrm>
            <a:off x="1460100" y="1410325"/>
            <a:ext cx="89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pen Sans"/>
                <a:ea typeface="Open Sans"/>
                <a:cs typeface="Open Sans"/>
                <a:sym typeface="Open Sans"/>
              </a:rPr>
              <a:t>हात</a:t>
            </a:r>
            <a:endParaRPr>
              <a:latin typeface="Open Sans"/>
              <a:ea typeface="Open Sans"/>
              <a:cs typeface="Open Sans"/>
              <a:sym typeface="Open Sans"/>
            </a:endParaRPr>
          </a:p>
        </p:txBody>
      </p:sp>
      <p:sp>
        <p:nvSpPr>
          <p:cNvPr id="503" name="Google Shape;503;g144f28a59e7_0_298"/>
          <p:cNvSpPr txBox="1"/>
          <p:nvPr/>
        </p:nvSpPr>
        <p:spPr>
          <a:xfrm>
            <a:off x="1908075" y="2438025"/>
            <a:ext cx="813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pen Sans"/>
                <a:ea typeface="Open Sans"/>
                <a:cs typeface="Open Sans"/>
                <a:sym typeface="Open Sans"/>
              </a:rPr>
              <a:t>पोट</a:t>
            </a:r>
            <a:endParaRPr>
              <a:latin typeface="Open Sans"/>
              <a:ea typeface="Open Sans"/>
              <a:cs typeface="Open Sans"/>
              <a:sym typeface="Open Sans"/>
            </a:endParaRPr>
          </a:p>
        </p:txBody>
      </p:sp>
      <p:sp>
        <p:nvSpPr>
          <p:cNvPr id="504" name="Google Shape;504;g144f28a59e7_0_298"/>
          <p:cNvSpPr txBox="1"/>
          <p:nvPr/>
        </p:nvSpPr>
        <p:spPr>
          <a:xfrm>
            <a:off x="5475350" y="3169050"/>
            <a:ext cx="89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pen Sans"/>
                <a:ea typeface="Open Sans"/>
                <a:cs typeface="Open Sans"/>
                <a:sym typeface="Open Sans"/>
              </a:rPr>
              <a:t>गुडघा </a:t>
            </a:r>
            <a:endParaRPr>
              <a:latin typeface="Open Sans"/>
              <a:ea typeface="Open Sans"/>
              <a:cs typeface="Open Sans"/>
              <a:sym typeface="Open Sans"/>
            </a:endParaRPr>
          </a:p>
        </p:txBody>
      </p:sp>
      <p:sp>
        <p:nvSpPr>
          <p:cNvPr id="505" name="Google Shape;505;g144f28a59e7_0_298"/>
          <p:cNvSpPr txBox="1"/>
          <p:nvPr/>
        </p:nvSpPr>
        <p:spPr>
          <a:xfrm>
            <a:off x="1957875" y="2971975"/>
            <a:ext cx="713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pen Sans"/>
                <a:ea typeface="Open Sans"/>
                <a:cs typeface="Open Sans"/>
                <a:sym typeface="Open Sans"/>
              </a:rPr>
              <a:t>मांडी </a:t>
            </a:r>
            <a:endParaRPr>
              <a:latin typeface="Open Sans"/>
              <a:ea typeface="Open Sans"/>
              <a:cs typeface="Open Sans"/>
              <a:sym typeface="Open Sans"/>
            </a:endParaRPr>
          </a:p>
        </p:txBody>
      </p:sp>
      <p:sp>
        <p:nvSpPr>
          <p:cNvPr id="506" name="Google Shape;506;g144f28a59e7_0_298"/>
          <p:cNvSpPr txBox="1"/>
          <p:nvPr/>
        </p:nvSpPr>
        <p:spPr>
          <a:xfrm>
            <a:off x="2160175" y="3699000"/>
            <a:ext cx="813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latin typeface="Shobhika Regular" panose="020B0000000000000000" pitchFamily="34" charset="0"/>
                <a:ea typeface="Open Sans"/>
                <a:cs typeface="Shobhika Regular" panose="020B0000000000000000" pitchFamily="34" charset="0"/>
                <a:sym typeface="Open Sans"/>
              </a:rPr>
              <a:t>पाऊल</a:t>
            </a:r>
            <a:endParaRPr dirty="0">
              <a:latin typeface="Shobhika Regular" panose="020B0000000000000000" pitchFamily="34" charset="0"/>
              <a:ea typeface="Open Sans"/>
              <a:cs typeface="Shobhika Regular" panose="020B0000000000000000" pitchFamily="34" charset="0"/>
              <a:sym typeface="Open Sans"/>
            </a:endParaRPr>
          </a:p>
        </p:txBody>
      </p:sp>
      <p:sp>
        <p:nvSpPr>
          <p:cNvPr id="507" name="Google Shape;507;g144f28a59e7_0_298"/>
          <p:cNvSpPr txBox="1"/>
          <p:nvPr/>
        </p:nvSpPr>
        <p:spPr>
          <a:xfrm>
            <a:off x="5525125" y="3899100"/>
            <a:ext cx="89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Open Sans"/>
              <a:ea typeface="Open Sans"/>
              <a:cs typeface="Open Sans"/>
              <a:sym typeface="Open Sans"/>
            </a:endParaRPr>
          </a:p>
        </p:txBody>
      </p:sp>
      <p:sp>
        <p:nvSpPr>
          <p:cNvPr id="508" name="Google Shape;508;g144f28a59e7_0_298"/>
          <p:cNvSpPr txBox="1"/>
          <p:nvPr/>
        </p:nvSpPr>
        <p:spPr>
          <a:xfrm>
            <a:off x="5566675" y="3899100"/>
            <a:ext cx="813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pen Sans"/>
                <a:ea typeface="Open Sans"/>
                <a:cs typeface="Open Sans"/>
                <a:sym typeface="Open Sans"/>
              </a:rPr>
              <a:t>पंजा</a:t>
            </a:r>
            <a:endParaRPr>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9"/>
                                        </p:tgtEl>
                                        <p:attrNameLst>
                                          <p:attrName>style.visibility</p:attrName>
                                        </p:attrNameLst>
                                      </p:cBhvr>
                                      <p:to>
                                        <p:strVal val="visible"/>
                                      </p:to>
                                    </p:set>
                                    <p:animEffect transition="in" filter="fade">
                                      <p:cBhvr>
                                        <p:cTn id="7" dur="1000"/>
                                        <p:tgtEl>
                                          <p:spTgt spid="4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0"/>
                                        </p:tgtEl>
                                        <p:attrNameLst>
                                          <p:attrName>style.visibility</p:attrName>
                                        </p:attrNameLst>
                                      </p:cBhvr>
                                      <p:to>
                                        <p:strVal val="visible"/>
                                      </p:to>
                                    </p:set>
                                    <p:animEffect transition="in" filter="fade">
                                      <p:cBhvr>
                                        <p:cTn id="12" dur="1000"/>
                                        <p:tgtEl>
                                          <p:spTgt spid="5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1"/>
                                        </p:tgtEl>
                                        <p:attrNameLst>
                                          <p:attrName>style.visibility</p:attrName>
                                        </p:attrNameLst>
                                      </p:cBhvr>
                                      <p:to>
                                        <p:strVal val="visible"/>
                                      </p:to>
                                    </p:set>
                                    <p:animEffect transition="in" filter="fade">
                                      <p:cBhvr>
                                        <p:cTn id="17" dur="1000"/>
                                        <p:tgtEl>
                                          <p:spTgt spid="50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2"/>
                                        </p:tgtEl>
                                        <p:attrNameLst>
                                          <p:attrName>style.visibility</p:attrName>
                                        </p:attrNameLst>
                                      </p:cBhvr>
                                      <p:to>
                                        <p:strVal val="visible"/>
                                      </p:to>
                                    </p:set>
                                    <p:animEffect transition="in" filter="fade">
                                      <p:cBhvr>
                                        <p:cTn id="22" dur="1000"/>
                                        <p:tgtEl>
                                          <p:spTgt spid="50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03"/>
                                        </p:tgtEl>
                                        <p:attrNameLst>
                                          <p:attrName>style.visibility</p:attrName>
                                        </p:attrNameLst>
                                      </p:cBhvr>
                                      <p:to>
                                        <p:strVal val="visible"/>
                                      </p:to>
                                    </p:set>
                                    <p:animEffect transition="in" filter="fade">
                                      <p:cBhvr>
                                        <p:cTn id="27" dur="1000"/>
                                        <p:tgtEl>
                                          <p:spTgt spid="50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04"/>
                                        </p:tgtEl>
                                        <p:attrNameLst>
                                          <p:attrName>style.visibility</p:attrName>
                                        </p:attrNameLst>
                                      </p:cBhvr>
                                      <p:to>
                                        <p:strVal val="visible"/>
                                      </p:to>
                                    </p:set>
                                    <p:animEffect transition="in" filter="fade">
                                      <p:cBhvr>
                                        <p:cTn id="32" dur="1000"/>
                                        <p:tgtEl>
                                          <p:spTgt spid="50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08"/>
                                        </p:tgtEl>
                                        <p:attrNameLst>
                                          <p:attrName>style.visibility</p:attrName>
                                        </p:attrNameLst>
                                      </p:cBhvr>
                                      <p:to>
                                        <p:strVal val="visible"/>
                                      </p:to>
                                    </p:set>
                                    <p:animEffect transition="in" filter="fade">
                                      <p:cBhvr>
                                        <p:cTn id="37" dur="1000"/>
                                        <p:tgtEl>
                                          <p:spTgt spid="50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05"/>
                                        </p:tgtEl>
                                        <p:attrNameLst>
                                          <p:attrName>style.visibility</p:attrName>
                                        </p:attrNameLst>
                                      </p:cBhvr>
                                      <p:to>
                                        <p:strVal val="visible"/>
                                      </p:to>
                                    </p:set>
                                    <p:animEffect transition="in" filter="fade">
                                      <p:cBhvr>
                                        <p:cTn id="42" dur="1000"/>
                                        <p:tgtEl>
                                          <p:spTgt spid="50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06"/>
                                        </p:tgtEl>
                                        <p:attrNameLst>
                                          <p:attrName>style.visibility</p:attrName>
                                        </p:attrNameLst>
                                      </p:cBhvr>
                                      <p:to>
                                        <p:strVal val="visible"/>
                                      </p:to>
                                    </p:set>
                                    <p:animEffect transition="in" filter="fade">
                                      <p:cBhvr>
                                        <p:cTn id="47" dur="1000"/>
                                        <p:tgtEl>
                                          <p:spTgt spid="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12"/>
        <p:cNvGrpSpPr/>
        <p:nvPr/>
      </p:nvGrpSpPr>
      <p:grpSpPr>
        <a:xfrm>
          <a:off x="0" y="0"/>
          <a:ext cx="0" cy="0"/>
          <a:chOff x="0" y="0"/>
          <a:chExt cx="0" cy="0"/>
        </a:xfrm>
      </p:grpSpPr>
      <p:sp>
        <p:nvSpPr>
          <p:cNvPr id="513" name="Google Shape;513;p17"/>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4" name="Google Shape;514;p17"/>
          <p:cNvSpPr txBox="1">
            <a:spLocks noGrp="1"/>
          </p:cNvSpPr>
          <p:nvPr>
            <p:ph type="title"/>
          </p:nvPr>
        </p:nvSpPr>
        <p:spPr>
          <a:xfrm>
            <a:off x="1044650" y="130775"/>
            <a:ext cx="3938700" cy="1476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rgbClr val="000000"/>
              </a:buClr>
              <a:buFont typeface="Arial"/>
              <a:buNone/>
            </a:pPr>
            <a:endParaRPr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r>
              <a:rPr lang="en"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तुम्हाला काय होतंय? </a:t>
            </a:r>
            <a:endParaRPr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endParaRPr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endParaRPr sz="3000" dirty="0">
              <a:latin typeface="Shobhika Regular" panose="020B0000000000000000" pitchFamily="34" charset="0"/>
              <a:ea typeface="Tiro Devanagari Marathi"/>
              <a:cs typeface="Shobhika Regular" panose="020B0000000000000000" pitchFamily="34" charset="0"/>
              <a:sym typeface="Tiro Devanagari Marathi"/>
            </a:endParaRPr>
          </a:p>
        </p:txBody>
      </p:sp>
      <p:grpSp>
        <p:nvGrpSpPr>
          <p:cNvPr id="515" name="Google Shape;515;p17"/>
          <p:cNvGrpSpPr/>
          <p:nvPr/>
        </p:nvGrpSpPr>
        <p:grpSpPr>
          <a:xfrm>
            <a:off x="8286747" y="3945795"/>
            <a:ext cx="999121" cy="1202128"/>
            <a:chOff x="-1142093" y="3874529"/>
            <a:chExt cx="825515" cy="993248"/>
          </a:xfrm>
        </p:grpSpPr>
        <p:sp>
          <p:nvSpPr>
            <p:cNvPr id="516" name="Google Shape;516;p17"/>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7" name="Google Shape;517;p17"/>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p17"/>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19" name="Google Shape;519;p17"/>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0" name="Google Shape;520;p17"/>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1" name="Google Shape;521;p17"/>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2" name="Google Shape;522;p17"/>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23" name="Google Shape;523;p17"/>
          <p:cNvPicPr preferRelativeResize="0"/>
          <p:nvPr/>
        </p:nvPicPr>
        <p:blipFill>
          <a:blip r:embed="rId3">
            <a:alphaModFix/>
          </a:blip>
          <a:stretch>
            <a:fillRect/>
          </a:stretch>
        </p:blipFill>
        <p:spPr>
          <a:xfrm>
            <a:off x="4983343" y="-132725"/>
            <a:ext cx="2938164" cy="5143499"/>
          </a:xfrm>
          <a:prstGeom prst="rect">
            <a:avLst/>
          </a:prstGeom>
          <a:noFill/>
          <a:ln>
            <a:noFill/>
          </a:ln>
        </p:spPr>
      </p:pic>
      <p:sp>
        <p:nvSpPr>
          <p:cNvPr id="524" name="Google Shape;524;p17"/>
          <p:cNvSpPr txBox="1"/>
          <p:nvPr/>
        </p:nvSpPr>
        <p:spPr>
          <a:xfrm>
            <a:off x="995825" y="1663100"/>
            <a:ext cx="3324000" cy="2886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600">
                <a:latin typeface="Tiro Devanagari Marathi"/>
                <a:ea typeface="Tiro Devanagari Marathi"/>
                <a:cs typeface="Tiro Devanagari Marathi"/>
                <a:sym typeface="Tiro Devanagari Marathi"/>
              </a:rPr>
              <a:t>माझी पाठ </a:t>
            </a:r>
            <a:r>
              <a:rPr lang="en" sz="2600">
                <a:latin typeface="Eczar"/>
                <a:ea typeface="Eczar"/>
                <a:cs typeface="Eczar"/>
                <a:sym typeface="Eczar"/>
              </a:rPr>
              <a:t>दुखतेय</a:t>
            </a:r>
            <a:r>
              <a:rPr lang="en" sz="2600">
                <a:latin typeface="Tiro Devanagari Marathi"/>
                <a:ea typeface="Tiro Devanagari Marathi"/>
                <a:cs typeface="Tiro Devanagari Marathi"/>
                <a:sym typeface="Tiro Devanagari Marathi"/>
              </a:rPr>
              <a:t>.</a:t>
            </a: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r>
              <a:rPr lang="en" sz="2600">
                <a:latin typeface="Tiro Devanagari Marathi"/>
                <a:ea typeface="Tiro Devanagari Marathi"/>
                <a:cs typeface="Tiro Devanagari Marathi"/>
                <a:sym typeface="Tiro Devanagari Marathi"/>
              </a:rPr>
              <a:t>माझी दाढ </a:t>
            </a:r>
            <a:r>
              <a:rPr lang="en" sz="2600">
                <a:latin typeface="Eczar"/>
                <a:ea typeface="Eczar"/>
                <a:cs typeface="Eczar"/>
                <a:sym typeface="Eczar"/>
              </a:rPr>
              <a:t>दुखतेय</a:t>
            </a:r>
            <a:r>
              <a:rPr lang="en" sz="2600">
                <a:latin typeface="Tiro Devanagari Marathi"/>
                <a:ea typeface="Tiro Devanagari Marathi"/>
                <a:cs typeface="Tiro Devanagari Marathi"/>
                <a:sym typeface="Tiro Devanagari Marathi"/>
              </a:rPr>
              <a:t>. </a:t>
            </a: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r>
              <a:rPr lang="en" sz="2600">
                <a:latin typeface="Tiro Devanagari Marathi"/>
                <a:ea typeface="Tiro Devanagari Marathi"/>
                <a:cs typeface="Tiro Devanagari Marathi"/>
                <a:sym typeface="Tiro Devanagari Marathi"/>
              </a:rPr>
              <a:t> </a:t>
            </a: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endParaRPr sz="2600">
              <a:latin typeface="Tiro Devanagari Marathi"/>
              <a:ea typeface="Tiro Devanagari Marathi"/>
              <a:cs typeface="Tiro Devanagari Marathi"/>
              <a:sym typeface="Tiro Devanagari Marath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28"/>
        <p:cNvGrpSpPr/>
        <p:nvPr/>
      </p:nvGrpSpPr>
      <p:grpSpPr>
        <a:xfrm>
          <a:off x="0" y="0"/>
          <a:ext cx="0" cy="0"/>
          <a:chOff x="0" y="0"/>
          <a:chExt cx="0" cy="0"/>
        </a:xfrm>
      </p:grpSpPr>
      <p:sp>
        <p:nvSpPr>
          <p:cNvPr id="529" name="Google Shape;529;g1b3cbf8da2e_0_58"/>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30" name="Google Shape;530;g1b3cbf8da2e_0_58"/>
          <p:cNvGrpSpPr/>
          <p:nvPr/>
        </p:nvGrpSpPr>
        <p:grpSpPr>
          <a:xfrm>
            <a:off x="8286748" y="3945795"/>
            <a:ext cx="999121" cy="1202128"/>
            <a:chOff x="-1142093" y="3874529"/>
            <a:chExt cx="825515" cy="993248"/>
          </a:xfrm>
        </p:grpSpPr>
        <p:sp>
          <p:nvSpPr>
            <p:cNvPr id="531" name="Google Shape;531;g1b3cbf8da2e_0_58"/>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g1b3cbf8da2e_0_58"/>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3" name="Google Shape;533;g1b3cbf8da2e_0_58"/>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34" name="Google Shape;534;g1b3cbf8da2e_0_58"/>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5" name="Google Shape;535;g1b3cbf8da2e_0_58"/>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6" name="Google Shape;536;g1b3cbf8da2e_0_58"/>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g1b3cbf8da2e_0_58"/>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38" name="Google Shape;538;g1b3cbf8da2e_0_58"/>
          <p:cNvPicPr preferRelativeResize="0"/>
          <p:nvPr/>
        </p:nvPicPr>
        <p:blipFill>
          <a:blip r:embed="rId3">
            <a:alphaModFix/>
          </a:blip>
          <a:stretch>
            <a:fillRect/>
          </a:stretch>
        </p:blipFill>
        <p:spPr>
          <a:xfrm>
            <a:off x="2212250" y="550450"/>
            <a:ext cx="4219601" cy="4219601"/>
          </a:xfrm>
          <a:prstGeom prst="rect">
            <a:avLst/>
          </a:prstGeom>
          <a:noFill/>
          <a:ln>
            <a:noFill/>
          </a:ln>
        </p:spPr>
      </p:pic>
      <p:sp>
        <p:nvSpPr>
          <p:cNvPr id="539" name="Google Shape;539;g1b3cbf8da2e_0_58"/>
          <p:cNvSpPr txBox="1"/>
          <p:nvPr/>
        </p:nvSpPr>
        <p:spPr>
          <a:xfrm>
            <a:off x="0" y="0"/>
            <a:ext cx="3000000" cy="585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600">
                <a:latin typeface="Tiro Devanagari Marathi"/>
                <a:ea typeface="Tiro Devanagari Marathi"/>
                <a:cs typeface="Tiro Devanagari Marathi"/>
                <a:sym typeface="Tiro Devanagari Marathi"/>
              </a:rPr>
              <a:t>माझी पाठ </a:t>
            </a:r>
            <a:r>
              <a:rPr lang="en" sz="2600">
                <a:latin typeface="Eczar"/>
                <a:ea typeface="Eczar"/>
                <a:cs typeface="Eczar"/>
                <a:sym typeface="Eczar"/>
              </a:rPr>
              <a:t>दुखतेय</a:t>
            </a:r>
            <a:r>
              <a:rPr lang="en" sz="2600">
                <a:latin typeface="Tiro Devanagari Marathi"/>
                <a:ea typeface="Tiro Devanagari Marathi"/>
                <a:cs typeface="Tiro Devanagari Marathi"/>
                <a:sym typeface="Tiro Devanagari Marathi"/>
              </a:rPr>
              <a:t>.</a:t>
            </a:r>
            <a:endParaRPr sz="2600">
              <a:latin typeface="Tiro Devanagari Marathi"/>
              <a:ea typeface="Tiro Devanagari Marathi"/>
              <a:cs typeface="Tiro Devanagari Marathi"/>
              <a:sym typeface="Tiro Devanagari Marath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43"/>
        <p:cNvGrpSpPr/>
        <p:nvPr/>
      </p:nvGrpSpPr>
      <p:grpSpPr>
        <a:xfrm>
          <a:off x="0" y="0"/>
          <a:ext cx="0" cy="0"/>
          <a:chOff x="0" y="0"/>
          <a:chExt cx="0" cy="0"/>
        </a:xfrm>
      </p:grpSpPr>
      <p:sp>
        <p:nvSpPr>
          <p:cNvPr id="544" name="Google Shape;544;g1b3cbf8da2e_0_73"/>
          <p:cNvSpPr/>
          <p:nvPr/>
        </p:nvSpPr>
        <p:spPr>
          <a:xfrm>
            <a:off x="4219600" y="-94262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45" name="Google Shape;545;g1b3cbf8da2e_0_73"/>
          <p:cNvGrpSpPr/>
          <p:nvPr/>
        </p:nvGrpSpPr>
        <p:grpSpPr>
          <a:xfrm>
            <a:off x="8286748" y="3945795"/>
            <a:ext cx="999121" cy="1202128"/>
            <a:chOff x="-1142093" y="3874529"/>
            <a:chExt cx="825515" cy="993248"/>
          </a:xfrm>
        </p:grpSpPr>
        <p:sp>
          <p:nvSpPr>
            <p:cNvPr id="546" name="Google Shape;546;g1b3cbf8da2e_0_73"/>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7" name="Google Shape;547;g1b3cbf8da2e_0_73"/>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g1b3cbf8da2e_0_73"/>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49" name="Google Shape;549;g1b3cbf8da2e_0_73"/>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g1b3cbf8da2e_0_73"/>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g1b3cbf8da2e_0_73"/>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2" name="Google Shape;552;g1b3cbf8da2e_0_73"/>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53" name="Google Shape;553;g1b3cbf8da2e_0_73"/>
          <p:cNvPicPr preferRelativeResize="0"/>
          <p:nvPr/>
        </p:nvPicPr>
        <p:blipFill rotWithShape="1">
          <a:blip r:embed="rId3">
            <a:alphaModFix/>
          </a:blip>
          <a:srcRect t="3645" b="38021"/>
          <a:stretch/>
        </p:blipFill>
        <p:spPr>
          <a:xfrm>
            <a:off x="2345000" y="461950"/>
            <a:ext cx="4219600" cy="4219601"/>
          </a:xfrm>
          <a:prstGeom prst="rect">
            <a:avLst/>
          </a:prstGeom>
          <a:noFill/>
          <a:ln>
            <a:noFill/>
          </a:ln>
        </p:spPr>
      </p:pic>
      <p:sp>
        <p:nvSpPr>
          <p:cNvPr id="554" name="Google Shape;554;g1b3cbf8da2e_0_73"/>
          <p:cNvSpPr txBox="1"/>
          <p:nvPr/>
        </p:nvSpPr>
        <p:spPr>
          <a:xfrm>
            <a:off x="0" y="0"/>
            <a:ext cx="3000000" cy="585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600">
                <a:latin typeface="Tiro Devanagari Marathi"/>
                <a:ea typeface="Tiro Devanagari Marathi"/>
                <a:cs typeface="Tiro Devanagari Marathi"/>
                <a:sym typeface="Tiro Devanagari Marathi"/>
              </a:rPr>
              <a:t>माझी दाढ </a:t>
            </a:r>
            <a:r>
              <a:rPr lang="en" sz="2600">
                <a:latin typeface="Eczar"/>
                <a:ea typeface="Eczar"/>
                <a:cs typeface="Eczar"/>
                <a:sym typeface="Eczar"/>
              </a:rPr>
              <a:t>दुखतेय</a:t>
            </a:r>
            <a:r>
              <a:rPr lang="en" sz="2600">
                <a:latin typeface="Tiro Devanagari Marathi"/>
                <a:ea typeface="Tiro Devanagari Marathi"/>
                <a:cs typeface="Tiro Devanagari Marathi"/>
                <a:sym typeface="Tiro Devanagari Marathi"/>
              </a:rPr>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58"/>
        <p:cNvGrpSpPr/>
        <p:nvPr/>
      </p:nvGrpSpPr>
      <p:grpSpPr>
        <a:xfrm>
          <a:off x="0" y="0"/>
          <a:ext cx="0" cy="0"/>
          <a:chOff x="0" y="0"/>
          <a:chExt cx="0" cy="0"/>
        </a:xfrm>
      </p:grpSpPr>
      <p:sp>
        <p:nvSpPr>
          <p:cNvPr id="559" name="Google Shape;559;g1b3cbf8da2e_0_28"/>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g1b3cbf8da2e_0_28"/>
          <p:cNvSpPr txBox="1">
            <a:spLocks noGrp="1"/>
          </p:cNvSpPr>
          <p:nvPr>
            <p:ph type="title"/>
          </p:nvPr>
        </p:nvSpPr>
        <p:spPr>
          <a:xfrm>
            <a:off x="1044643" y="130778"/>
            <a:ext cx="3938700" cy="1476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rgbClr val="000000"/>
              </a:buClr>
              <a:buFont typeface="Arial"/>
              <a:buNone/>
            </a:pPr>
            <a:endParaRPr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r>
              <a:rPr lang="en"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तुम्हाला काय होतंय? </a:t>
            </a:r>
            <a:endParaRPr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endParaRPr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endParaRPr sz="3000" dirty="0">
              <a:latin typeface="Shobhika Regular" panose="020B0000000000000000" pitchFamily="34" charset="0"/>
              <a:ea typeface="Tiro Devanagari Marathi"/>
              <a:cs typeface="Shobhika Regular" panose="020B0000000000000000" pitchFamily="34" charset="0"/>
              <a:sym typeface="Tiro Devanagari Marathi"/>
            </a:endParaRPr>
          </a:p>
        </p:txBody>
      </p:sp>
      <p:grpSp>
        <p:nvGrpSpPr>
          <p:cNvPr id="561" name="Google Shape;561;g1b3cbf8da2e_0_28"/>
          <p:cNvGrpSpPr/>
          <p:nvPr/>
        </p:nvGrpSpPr>
        <p:grpSpPr>
          <a:xfrm>
            <a:off x="8286748" y="3945795"/>
            <a:ext cx="999121" cy="1202128"/>
            <a:chOff x="-1142093" y="3874529"/>
            <a:chExt cx="825515" cy="993248"/>
          </a:xfrm>
        </p:grpSpPr>
        <p:sp>
          <p:nvSpPr>
            <p:cNvPr id="562" name="Google Shape;562;g1b3cbf8da2e_0_28"/>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g1b3cbf8da2e_0_28"/>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g1b3cbf8da2e_0_28"/>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65" name="Google Shape;565;g1b3cbf8da2e_0_28"/>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g1b3cbf8da2e_0_28"/>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g1b3cbf8da2e_0_28"/>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g1b3cbf8da2e_0_28"/>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69" name="Google Shape;569;g1b3cbf8da2e_0_28"/>
          <p:cNvPicPr preferRelativeResize="0"/>
          <p:nvPr/>
        </p:nvPicPr>
        <p:blipFill>
          <a:blip r:embed="rId3">
            <a:alphaModFix/>
          </a:blip>
          <a:stretch>
            <a:fillRect/>
          </a:stretch>
        </p:blipFill>
        <p:spPr>
          <a:xfrm>
            <a:off x="4983343" y="-132725"/>
            <a:ext cx="2938164" cy="5143499"/>
          </a:xfrm>
          <a:prstGeom prst="rect">
            <a:avLst/>
          </a:prstGeom>
          <a:noFill/>
          <a:ln>
            <a:noFill/>
          </a:ln>
        </p:spPr>
      </p:pic>
      <p:sp>
        <p:nvSpPr>
          <p:cNvPr id="570" name="Google Shape;570;g1b3cbf8da2e_0_28"/>
          <p:cNvSpPr txBox="1"/>
          <p:nvPr/>
        </p:nvSpPr>
        <p:spPr>
          <a:xfrm>
            <a:off x="846200" y="1260975"/>
            <a:ext cx="3324000" cy="3806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r>
              <a:rPr lang="en" sz="2600">
                <a:latin typeface="Tiro Devanagari Marathi"/>
                <a:ea typeface="Tiro Devanagari Marathi"/>
                <a:cs typeface="Tiro Devanagari Marathi"/>
                <a:sym typeface="Tiro Devanagari Marathi"/>
              </a:rPr>
              <a:t>माझं डोकं गरगरतंय.</a:t>
            </a: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r>
              <a:rPr lang="en" sz="2600">
                <a:latin typeface="Tiro Devanagari Marathi"/>
                <a:ea typeface="Tiro Devanagari Marathi"/>
                <a:cs typeface="Tiro Devanagari Marathi"/>
                <a:sym typeface="Tiro Devanagari Marathi"/>
              </a:rPr>
              <a:t>माझं पोट </a:t>
            </a:r>
            <a:r>
              <a:rPr lang="en" sz="2600">
                <a:latin typeface="Eczar"/>
                <a:ea typeface="Eczar"/>
                <a:cs typeface="Eczar"/>
                <a:sym typeface="Eczar"/>
              </a:rPr>
              <a:t>दुखतंय</a:t>
            </a:r>
            <a:r>
              <a:rPr lang="en" sz="2600">
                <a:latin typeface="Tiro Devanagari Marathi"/>
                <a:ea typeface="Tiro Devanagari Marathi"/>
                <a:cs typeface="Tiro Devanagari Marathi"/>
                <a:sym typeface="Tiro Devanagari Marathi"/>
              </a:rPr>
              <a:t>. </a:t>
            </a: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r>
              <a:rPr lang="en" sz="2600">
                <a:latin typeface="Tiro Devanagari Marathi"/>
                <a:ea typeface="Tiro Devanagari Marathi"/>
                <a:cs typeface="Tiro Devanagari Marathi"/>
                <a:sym typeface="Tiro Devanagari Marathi"/>
              </a:rPr>
              <a:t> </a:t>
            </a:r>
            <a:endParaRPr sz="2600">
              <a:latin typeface="Tiro Devanagari Marathi"/>
              <a:ea typeface="Tiro Devanagari Marathi"/>
              <a:cs typeface="Tiro Devanagari Marathi"/>
              <a:sym typeface="Tiro Devanagari Marathi"/>
            </a:endParaRPr>
          </a:p>
          <a:p>
            <a:pPr marL="0" lvl="0" indent="0" algn="l" rtl="0">
              <a:lnSpc>
                <a:spcPct val="115000"/>
              </a:lnSpc>
              <a:spcBef>
                <a:spcPts val="0"/>
              </a:spcBef>
              <a:spcAft>
                <a:spcPts val="0"/>
              </a:spcAft>
              <a:buNone/>
            </a:pPr>
            <a:endParaRPr sz="2600">
              <a:latin typeface="Tiro Devanagari Marathi"/>
              <a:ea typeface="Tiro Devanagari Marathi"/>
              <a:cs typeface="Tiro Devanagari Marathi"/>
              <a:sym typeface="Tiro Devanagari Marath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74"/>
        <p:cNvGrpSpPr/>
        <p:nvPr/>
      </p:nvGrpSpPr>
      <p:grpSpPr>
        <a:xfrm>
          <a:off x="0" y="0"/>
          <a:ext cx="0" cy="0"/>
          <a:chOff x="0" y="0"/>
          <a:chExt cx="0" cy="0"/>
        </a:xfrm>
      </p:grpSpPr>
      <p:sp>
        <p:nvSpPr>
          <p:cNvPr id="575" name="Google Shape;575;g1b3cbf8da2e_0_88"/>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76" name="Google Shape;576;g1b3cbf8da2e_0_88"/>
          <p:cNvGrpSpPr/>
          <p:nvPr/>
        </p:nvGrpSpPr>
        <p:grpSpPr>
          <a:xfrm>
            <a:off x="8286748" y="3945795"/>
            <a:ext cx="999121" cy="1202128"/>
            <a:chOff x="-1142093" y="3874529"/>
            <a:chExt cx="825515" cy="993248"/>
          </a:xfrm>
        </p:grpSpPr>
        <p:sp>
          <p:nvSpPr>
            <p:cNvPr id="577" name="Google Shape;577;g1b3cbf8da2e_0_88"/>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g1b3cbf8da2e_0_88"/>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g1b3cbf8da2e_0_88"/>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80" name="Google Shape;580;g1b3cbf8da2e_0_88"/>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1" name="Google Shape;581;g1b3cbf8da2e_0_88"/>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2" name="Google Shape;582;g1b3cbf8da2e_0_88"/>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g1b3cbf8da2e_0_88"/>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84" name="Google Shape;584;g1b3cbf8da2e_0_88"/>
          <p:cNvPicPr preferRelativeResize="0"/>
          <p:nvPr/>
        </p:nvPicPr>
        <p:blipFill rotWithShape="1">
          <a:blip r:embed="rId3">
            <a:alphaModFix/>
          </a:blip>
          <a:srcRect/>
          <a:stretch/>
        </p:blipFill>
        <p:spPr>
          <a:xfrm>
            <a:off x="2462200" y="572575"/>
            <a:ext cx="4219601" cy="4219601"/>
          </a:xfrm>
          <a:prstGeom prst="rect">
            <a:avLst/>
          </a:prstGeom>
          <a:noFill/>
          <a:ln>
            <a:noFill/>
          </a:ln>
        </p:spPr>
      </p:pic>
      <p:sp>
        <p:nvSpPr>
          <p:cNvPr id="585" name="Google Shape;585;g1b3cbf8da2e_0_88"/>
          <p:cNvSpPr txBox="1"/>
          <p:nvPr/>
        </p:nvSpPr>
        <p:spPr>
          <a:xfrm>
            <a:off x="0" y="0"/>
            <a:ext cx="3000000" cy="585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600">
                <a:latin typeface="Tiro Devanagari Marathi"/>
                <a:ea typeface="Tiro Devanagari Marathi"/>
                <a:cs typeface="Tiro Devanagari Marathi"/>
                <a:sym typeface="Tiro Devanagari Marathi"/>
              </a:rPr>
              <a:t>माझं डोकं </a:t>
            </a:r>
            <a:r>
              <a:rPr lang="en" sz="2600">
                <a:latin typeface="Eczar"/>
                <a:ea typeface="Eczar"/>
                <a:cs typeface="Eczar"/>
                <a:sym typeface="Eczar"/>
              </a:rPr>
              <a:t>दुखतंय</a:t>
            </a:r>
            <a:r>
              <a:rPr lang="en" sz="2600">
                <a:latin typeface="Tiro Devanagari Marathi"/>
                <a:ea typeface="Tiro Devanagari Marathi"/>
                <a:cs typeface="Tiro Devanagari Marathi"/>
                <a:sym typeface="Tiro Devanagari Marathi"/>
              </a:rPr>
              <a:t>.</a:t>
            </a:r>
            <a:endParaRPr sz="2600">
              <a:latin typeface="Tiro Devanagari Marathi"/>
              <a:ea typeface="Tiro Devanagari Marathi"/>
              <a:cs typeface="Tiro Devanagari Marathi"/>
              <a:sym typeface="Tiro Devanagari Marath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89"/>
        <p:cNvGrpSpPr/>
        <p:nvPr/>
      </p:nvGrpSpPr>
      <p:grpSpPr>
        <a:xfrm>
          <a:off x="0" y="0"/>
          <a:ext cx="0" cy="0"/>
          <a:chOff x="0" y="0"/>
          <a:chExt cx="0" cy="0"/>
        </a:xfrm>
      </p:grpSpPr>
      <p:sp>
        <p:nvSpPr>
          <p:cNvPr id="590" name="Google Shape;590;g1b3cbf8da2e_0_103"/>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91" name="Google Shape;591;g1b3cbf8da2e_0_103"/>
          <p:cNvGrpSpPr/>
          <p:nvPr/>
        </p:nvGrpSpPr>
        <p:grpSpPr>
          <a:xfrm>
            <a:off x="8286748" y="3945795"/>
            <a:ext cx="999121" cy="1202128"/>
            <a:chOff x="-1142093" y="3874529"/>
            <a:chExt cx="825515" cy="993248"/>
          </a:xfrm>
        </p:grpSpPr>
        <p:sp>
          <p:nvSpPr>
            <p:cNvPr id="592" name="Google Shape;592;g1b3cbf8da2e_0_103"/>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3" name="Google Shape;593;g1b3cbf8da2e_0_103"/>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g1b3cbf8da2e_0_103"/>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95" name="Google Shape;595;g1b3cbf8da2e_0_103"/>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6" name="Google Shape;596;g1b3cbf8da2e_0_103"/>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g1b3cbf8da2e_0_103"/>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g1b3cbf8da2e_0_103"/>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99" name="Google Shape;599;g1b3cbf8da2e_0_103"/>
          <p:cNvPicPr preferRelativeResize="0"/>
          <p:nvPr/>
        </p:nvPicPr>
        <p:blipFill rotWithShape="1">
          <a:blip r:embed="rId3">
            <a:alphaModFix/>
          </a:blip>
          <a:srcRect/>
          <a:stretch/>
        </p:blipFill>
        <p:spPr>
          <a:xfrm>
            <a:off x="2820625" y="583625"/>
            <a:ext cx="4219601" cy="4219601"/>
          </a:xfrm>
          <a:prstGeom prst="rect">
            <a:avLst/>
          </a:prstGeom>
          <a:noFill/>
          <a:ln>
            <a:noFill/>
          </a:ln>
        </p:spPr>
      </p:pic>
      <p:sp>
        <p:nvSpPr>
          <p:cNvPr id="600" name="Google Shape;600;g1b3cbf8da2e_0_103"/>
          <p:cNvSpPr txBox="1"/>
          <p:nvPr/>
        </p:nvSpPr>
        <p:spPr>
          <a:xfrm>
            <a:off x="0" y="0"/>
            <a:ext cx="3000000" cy="585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600">
                <a:latin typeface="Tiro Devanagari Marathi"/>
                <a:ea typeface="Tiro Devanagari Marathi"/>
                <a:cs typeface="Tiro Devanagari Marathi"/>
                <a:sym typeface="Tiro Devanagari Marathi"/>
              </a:rPr>
              <a:t>माझं पोट </a:t>
            </a:r>
            <a:r>
              <a:rPr lang="en" sz="2600">
                <a:latin typeface="Eczar"/>
                <a:ea typeface="Eczar"/>
                <a:cs typeface="Eczar"/>
                <a:sym typeface="Eczar"/>
              </a:rPr>
              <a:t>दुखतंय</a:t>
            </a:r>
            <a:r>
              <a:rPr lang="en" sz="2600">
                <a:latin typeface="Tiro Devanagari Marathi"/>
                <a:ea typeface="Tiro Devanagari Marathi"/>
                <a:cs typeface="Tiro Devanagari Marathi"/>
                <a:sym typeface="Tiro Devanagari Marathi"/>
              </a:rPr>
              <a:t>. </a:t>
            </a:r>
            <a:endParaRPr sz="2600">
              <a:latin typeface="Tiro Devanagari Marathi"/>
              <a:ea typeface="Tiro Devanagari Marathi"/>
              <a:cs typeface="Tiro Devanagari Marathi"/>
              <a:sym typeface="Tiro Devanagari Marath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04"/>
        <p:cNvGrpSpPr/>
        <p:nvPr/>
      </p:nvGrpSpPr>
      <p:grpSpPr>
        <a:xfrm>
          <a:off x="0" y="0"/>
          <a:ext cx="0" cy="0"/>
          <a:chOff x="0" y="0"/>
          <a:chExt cx="0" cy="0"/>
        </a:xfrm>
      </p:grpSpPr>
      <p:sp>
        <p:nvSpPr>
          <p:cNvPr id="605" name="Google Shape;605;g1b3cbf8da2e_0_43"/>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6" name="Google Shape;606;g1b3cbf8da2e_0_43"/>
          <p:cNvSpPr txBox="1">
            <a:spLocks noGrp="1"/>
          </p:cNvSpPr>
          <p:nvPr>
            <p:ph type="title"/>
          </p:nvPr>
        </p:nvSpPr>
        <p:spPr>
          <a:xfrm>
            <a:off x="1044650" y="130775"/>
            <a:ext cx="3938700" cy="1476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rgbClr val="000000"/>
              </a:buClr>
              <a:buFont typeface="Arial"/>
              <a:buNone/>
            </a:pPr>
            <a:endParaRPr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r>
              <a:rPr lang="en"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तुम्हाला काय होतंय? </a:t>
            </a:r>
            <a:endParaRPr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endParaRPr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endParaRPr sz="3000" dirty="0">
              <a:latin typeface="Shobhika Regular" panose="020B0000000000000000" pitchFamily="34" charset="0"/>
              <a:ea typeface="Tiro Devanagari Marathi"/>
              <a:cs typeface="Shobhika Regular" panose="020B0000000000000000" pitchFamily="34" charset="0"/>
              <a:sym typeface="Tiro Devanagari Marathi"/>
            </a:endParaRPr>
          </a:p>
        </p:txBody>
      </p:sp>
      <p:grpSp>
        <p:nvGrpSpPr>
          <p:cNvPr id="607" name="Google Shape;607;g1b3cbf8da2e_0_43"/>
          <p:cNvGrpSpPr/>
          <p:nvPr/>
        </p:nvGrpSpPr>
        <p:grpSpPr>
          <a:xfrm>
            <a:off x="8286748" y="3945795"/>
            <a:ext cx="999121" cy="1202128"/>
            <a:chOff x="-1142093" y="3874529"/>
            <a:chExt cx="825515" cy="993248"/>
          </a:xfrm>
        </p:grpSpPr>
        <p:sp>
          <p:nvSpPr>
            <p:cNvPr id="608" name="Google Shape;608;g1b3cbf8da2e_0_43"/>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9" name="Google Shape;609;g1b3cbf8da2e_0_43"/>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0" name="Google Shape;610;g1b3cbf8da2e_0_43"/>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11" name="Google Shape;611;g1b3cbf8da2e_0_43"/>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2" name="Google Shape;612;g1b3cbf8da2e_0_43"/>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3" name="Google Shape;613;g1b3cbf8da2e_0_43"/>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4" name="Google Shape;614;g1b3cbf8da2e_0_43"/>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15" name="Google Shape;615;g1b3cbf8da2e_0_43"/>
          <p:cNvPicPr preferRelativeResize="0"/>
          <p:nvPr/>
        </p:nvPicPr>
        <p:blipFill>
          <a:blip r:embed="rId3">
            <a:alphaModFix/>
          </a:blip>
          <a:stretch>
            <a:fillRect/>
          </a:stretch>
        </p:blipFill>
        <p:spPr>
          <a:xfrm>
            <a:off x="4983343" y="-132725"/>
            <a:ext cx="2938164" cy="5143499"/>
          </a:xfrm>
          <a:prstGeom prst="rect">
            <a:avLst/>
          </a:prstGeom>
          <a:noFill/>
          <a:ln>
            <a:noFill/>
          </a:ln>
        </p:spPr>
      </p:pic>
      <p:sp>
        <p:nvSpPr>
          <p:cNvPr id="616" name="Google Shape;616;g1b3cbf8da2e_0_43"/>
          <p:cNvSpPr txBox="1"/>
          <p:nvPr/>
        </p:nvSpPr>
        <p:spPr>
          <a:xfrm>
            <a:off x="846200" y="1260975"/>
            <a:ext cx="3324000" cy="386564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260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None/>
            </a:pPr>
            <a:endParaRPr sz="260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None/>
            </a:pPr>
            <a:r>
              <a:rPr lang="en" sz="2600">
                <a:latin typeface="Shobhika Regular" panose="020B0000000000000000" pitchFamily="34" charset="0"/>
                <a:ea typeface="Tiro Devanagari Marathi"/>
                <a:cs typeface="Shobhika Regular" panose="020B0000000000000000" pitchFamily="34" charset="0"/>
                <a:sym typeface="Tiro Devanagari Marathi"/>
              </a:rPr>
              <a:t>माझा पाय मोडलाय. </a:t>
            </a:r>
            <a:endParaRPr sz="260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None/>
            </a:pPr>
            <a:r>
              <a:rPr lang="en" sz="2600">
                <a:latin typeface="Shobhika Regular" panose="020B0000000000000000" pitchFamily="34" charset="0"/>
                <a:ea typeface="Tiro Devanagari Marathi"/>
                <a:cs typeface="Shobhika Regular" panose="020B0000000000000000" pitchFamily="34" charset="0"/>
                <a:sym typeface="Tiro Devanagari Marathi"/>
              </a:rPr>
              <a:t>मला ताप आलाय.  </a:t>
            </a:r>
            <a:endParaRPr sz="260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None/>
            </a:pPr>
            <a:endParaRPr sz="260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None/>
            </a:pPr>
            <a:endParaRPr sz="260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None/>
            </a:pPr>
            <a:r>
              <a:rPr lang="en" sz="2600">
                <a:latin typeface="Shobhika Regular" panose="020B0000000000000000" pitchFamily="34" charset="0"/>
                <a:ea typeface="Tiro Devanagari Marathi"/>
                <a:cs typeface="Shobhika Regular" panose="020B0000000000000000" pitchFamily="34" charset="0"/>
                <a:sym typeface="Tiro Devanagari Marathi"/>
              </a:rPr>
              <a:t> </a:t>
            </a:r>
            <a:endParaRPr sz="260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None/>
            </a:pPr>
            <a:endParaRPr sz="260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20"/>
        <p:cNvGrpSpPr/>
        <p:nvPr/>
      </p:nvGrpSpPr>
      <p:grpSpPr>
        <a:xfrm>
          <a:off x="0" y="0"/>
          <a:ext cx="0" cy="0"/>
          <a:chOff x="0" y="0"/>
          <a:chExt cx="0" cy="0"/>
        </a:xfrm>
      </p:grpSpPr>
      <p:sp>
        <p:nvSpPr>
          <p:cNvPr id="621" name="Google Shape;621;g1b3cbf8da2e_0_120"/>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22" name="Google Shape;622;g1b3cbf8da2e_0_120"/>
          <p:cNvGrpSpPr/>
          <p:nvPr/>
        </p:nvGrpSpPr>
        <p:grpSpPr>
          <a:xfrm>
            <a:off x="8286748" y="3945795"/>
            <a:ext cx="999121" cy="1202128"/>
            <a:chOff x="-1142093" y="3874529"/>
            <a:chExt cx="825515" cy="993248"/>
          </a:xfrm>
        </p:grpSpPr>
        <p:sp>
          <p:nvSpPr>
            <p:cNvPr id="623" name="Google Shape;623;g1b3cbf8da2e_0_120"/>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4" name="Google Shape;624;g1b3cbf8da2e_0_120"/>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5" name="Google Shape;625;g1b3cbf8da2e_0_120"/>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26" name="Google Shape;626;g1b3cbf8da2e_0_120"/>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7" name="Google Shape;627;g1b3cbf8da2e_0_120"/>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8" name="Google Shape;628;g1b3cbf8da2e_0_120"/>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9" name="Google Shape;629;g1b3cbf8da2e_0_120"/>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30" name="Google Shape;630;g1b3cbf8da2e_0_120"/>
          <p:cNvPicPr preferRelativeResize="0"/>
          <p:nvPr/>
        </p:nvPicPr>
        <p:blipFill rotWithShape="1">
          <a:blip r:embed="rId3">
            <a:alphaModFix/>
          </a:blip>
          <a:srcRect/>
          <a:stretch/>
        </p:blipFill>
        <p:spPr>
          <a:xfrm>
            <a:off x="2489575" y="528325"/>
            <a:ext cx="4219601" cy="4219601"/>
          </a:xfrm>
          <a:prstGeom prst="rect">
            <a:avLst/>
          </a:prstGeom>
          <a:noFill/>
          <a:ln>
            <a:noFill/>
          </a:ln>
        </p:spPr>
      </p:pic>
      <p:sp>
        <p:nvSpPr>
          <p:cNvPr id="631" name="Google Shape;631;g1b3cbf8da2e_0_120"/>
          <p:cNvSpPr txBox="1"/>
          <p:nvPr/>
        </p:nvSpPr>
        <p:spPr>
          <a:xfrm>
            <a:off x="0" y="0"/>
            <a:ext cx="3000000" cy="64476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600" dirty="0">
                <a:latin typeface="Shobhika Regular" panose="020B0000000000000000" pitchFamily="34" charset="0"/>
                <a:ea typeface="Tiro Devanagari Marathi"/>
                <a:cs typeface="Shobhika Regular" panose="020B0000000000000000" pitchFamily="34" charset="0"/>
                <a:sym typeface="Tiro Devanagari Marathi"/>
              </a:rPr>
              <a:t>माझा पाय मोडलाय. </a:t>
            </a:r>
            <a:endParaRPr sz="2600" dirty="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35"/>
        <p:cNvGrpSpPr/>
        <p:nvPr/>
      </p:nvGrpSpPr>
      <p:grpSpPr>
        <a:xfrm>
          <a:off x="0" y="0"/>
          <a:ext cx="0" cy="0"/>
          <a:chOff x="0" y="0"/>
          <a:chExt cx="0" cy="0"/>
        </a:xfrm>
      </p:grpSpPr>
      <p:sp>
        <p:nvSpPr>
          <p:cNvPr id="636" name="Google Shape;636;g1b3cbf8da2e_0_135"/>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37" name="Google Shape;637;g1b3cbf8da2e_0_135"/>
          <p:cNvGrpSpPr/>
          <p:nvPr/>
        </p:nvGrpSpPr>
        <p:grpSpPr>
          <a:xfrm>
            <a:off x="8286748" y="3945795"/>
            <a:ext cx="999121" cy="1202128"/>
            <a:chOff x="-1142093" y="3874529"/>
            <a:chExt cx="825515" cy="993248"/>
          </a:xfrm>
        </p:grpSpPr>
        <p:sp>
          <p:nvSpPr>
            <p:cNvPr id="638" name="Google Shape;638;g1b3cbf8da2e_0_135"/>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9" name="Google Shape;639;g1b3cbf8da2e_0_135"/>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0" name="Google Shape;640;g1b3cbf8da2e_0_135"/>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41" name="Google Shape;641;g1b3cbf8da2e_0_135"/>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2" name="Google Shape;642;g1b3cbf8da2e_0_135"/>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3" name="Google Shape;643;g1b3cbf8da2e_0_135"/>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4" name="Google Shape;644;g1b3cbf8da2e_0_135"/>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45" name="Google Shape;645;g1b3cbf8da2e_0_135"/>
          <p:cNvPicPr preferRelativeResize="0"/>
          <p:nvPr/>
        </p:nvPicPr>
        <p:blipFill rotWithShape="1">
          <a:blip r:embed="rId3">
            <a:alphaModFix/>
          </a:blip>
          <a:srcRect l="21299" r="21305"/>
          <a:stretch/>
        </p:blipFill>
        <p:spPr>
          <a:xfrm>
            <a:off x="2311825" y="594675"/>
            <a:ext cx="4219601" cy="4219602"/>
          </a:xfrm>
          <a:prstGeom prst="rect">
            <a:avLst/>
          </a:prstGeom>
          <a:noFill/>
          <a:ln>
            <a:noFill/>
          </a:ln>
        </p:spPr>
      </p:pic>
      <p:sp>
        <p:nvSpPr>
          <p:cNvPr id="646" name="Google Shape;646;g1b3cbf8da2e_0_135"/>
          <p:cNvSpPr txBox="1"/>
          <p:nvPr/>
        </p:nvSpPr>
        <p:spPr>
          <a:xfrm>
            <a:off x="-495625" y="84175"/>
            <a:ext cx="3000000" cy="64476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600" dirty="0">
                <a:latin typeface="Shobhika Regular" panose="020B0000000000000000" pitchFamily="34" charset="0"/>
                <a:ea typeface="Tiro Devanagari Marathi"/>
                <a:cs typeface="Shobhika Regular" panose="020B0000000000000000" pitchFamily="34" charset="0"/>
                <a:sym typeface="Tiro Devanagari Marathi"/>
              </a:rPr>
              <a:t>मला ताप आलाय.  </a:t>
            </a:r>
            <a:endParaRPr sz="2600" dirty="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50"/>
        <p:cNvGrpSpPr/>
        <p:nvPr/>
      </p:nvGrpSpPr>
      <p:grpSpPr>
        <a:xfrm>
          <a:off x="0" y="0"/>
          <a:ext cx="0" cy="0"/>
          <a:chOff x="0" y="0"/>
          <a:chExt cx="0" cy="0"/>
        </a:xfrm>
      </p:grpSpPr>
      <p:sp>
        <p:nvSpPr>
          <p:cNvPr id="651" name="Google Shape;651;g1b3cbf8da2e_0_0"/>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g1b3cbf8da2e_0_0"/>
          <p:cNvSpPr txBox="1">
            <a:spLocks noGrp="1"/>
          </p:cNvSpPr>
          <p:nvPr>
            <p:ph type="title"/>
          </p:nvPr>
        </p:nvSpPr>
        <p:spPr>
          <a:xfrm>
            <a:off x="967650" y="1843800"/>
            <a:ext cx="3938700" cy="14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rgbClr val="000000"/>
              </a:buClr>
              <a:buFont typeface="Arial"/>
              <a:buNone/>
            </a:pPr>
            <a:r>
              <a:rPr lang="en"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तुम्हाला काय होतंय? </a:t>
            </a:r>
            <a:endParaRPr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endParaRPr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15000"/>
              </a:lnSpc>
              <a:spcBef>
                <a:spcPts val="0"/>
              </a:spcBef>
              <a:spcAft>
                <a:spcPts val="0"/>
              </a:spcAft>
              <a:buClr>
                <a:srgbClr val="000000"/>
              </a:buClr>
              <a:buFont typeface="Arial"/>
              <a:buNone/>
            </a:pPr>
            <a:r>
              <a:rPr lang="en" sz="3000" dirty="0">
                <a:solidFill>
                  <a:srgbClr val="000000"/>
                </a:solidFill>
                <a:latin typeface="Shobhika Regular" panose="020B0000000000000000" pitchFamily="34" charset="0"/>
                <a:ea typeface="Tiro Devanagari Marathi"/>
                <a:cs typeface="Shobhika Regular" panose="020B0000000000000000" pitchFamily="34" charset="0"/>
                <a:sym typeface="Tiro Devanagari Marathi"/>
              </a:rPr>
              <a:t>चित्र पाहून सांगा.</a:t>
            </a:r>
            <a:endParaRPr sz="3000" dirty="0">
              <a:latin typeface="Shobhika Regular" panose="020B0000000000000000" pitchFamily="34" charset="0"/>
              <a:ea typeface="Tiro Devanagari Marathi"/>
              <a:cs typeface="Shobhika Regular" panose="020B0000000000000000" pitchFamily="34" charset="0"/>
              <a:sym typeface="Tiro Devanagari Marathi"/>
            </a:endParaRPr>
          </a:p>
        </p:txBody>
      </p:sp>
      <p:grpSp>
        <p:nvGrpSpPr>
          <p:cNvPr id="653" name="Google Shape;653;g1b3cbf8da2e_0_0"/>
          <p:cNvGrpSpPr/>
          <p:nvPr/>
        </p:nvGrpSpPr>
        <p:grpSpPr>
          <a:xfrm>
            <a:off x="8286748" y="3945795"/>
            <a:ext cx="999121" cy="1202128"/>
            <a:chOff x="-1142093" y="3874529"/>
            <a:chExt cx="825515" cy="993248"/>
          </a:xfrm>
        </p:grpSpPr>
        <p:sp>
          <p:nvSpPr>
            <p:cNvPr id="654" name="Google Shape;654;g1b3cbf8da2e_0_0"/>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5" name="Google Shape;655;g1b3cbf8da2e_0_0"/>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6" name="Google Shape;656;g1b3cbf8da2e_0_0"/>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57" name="Google Shape;657;g1b3cbf8da2e_0_0"/>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8" name="Google Shape;658;g1b3cbf8da2e_0_0"/>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9" name="Google Shape;659;g1b3cbf8da2e_0_0"/>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0" name="Google Shape;660;g1b3cbf8da2e_0_0"/>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61" name="Google Shape;661;g1b3cbf8da2e_0_0"/>
          <p:cNvPicPr preferRelativeResize="0"/>
          <p:nvPr/>
        </p:nvPicPr>
        <p:blipFill>
          <a:blip r:embed="rId3">
            <a:alphaModFix/>
          </a:blip>
          <a:stretch>
            <a:fillRect/>
          </a:stretch>
        </p:blipFill>
        <p:spPr>
          <a:xfrm>
            <a:off x="4983343" y="-132725"/>
            <a:ext cx="2938164" cy="51434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65"/>
        <p:cNvGrpSpPr/>
        <p:nvPr/>
      </p:nvGrpSpPr>
      <p:grpSpPr>
        <a:xfrm>
          <a:off x="0" y="0"/>
          <a:ext cx="0" cy="0"/>
          <a:chOff x="0" y="0"/>
          <a:chExt cx="0" cy="0"/>
        </a:xfrm>
      </p:grpSpPr>
      <p:sp>
        <p:nvSpPr>
          <p:cNvPr id="666" name="Google Shape;666;g144f28a59e7_0_305"/>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67" name="Google Shape;667;g144f28a59e7_0_305"/>
          <p:cNvGrpSpPr/>
          <p:nvPr/>
        </p:nvGrpSpPr>
        <p:grpSpPr>
          <a:xfrm>
            <a:off x="8286748" y="3945795"/>
            <a:ext cx="999121" cy="1202128"/>
            <a:chOff x="-1142093" y="3874529"/>
            <a:chExt cx="825515" cy="993248"/>
          </a:xfrm>
        </p:grpSpPr>
        <p:sp>
          <p:nvSpPr>
            <p:cNvPr id="668" name="Google Shape;668;g144f28a59e7_0_305"/>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g144f28a59e7_0_305"/>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0" name="Google Shape;670;g144f28a59e7_0_305"/>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71" name="Google Shape;671;g144f28a59e7_0_305"/>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g144f28a59e7_0_305"/>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g144f28a59e7_0_305"/>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4" name="Google Shape;674;g144f28a59e7_0_305"/>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75" name="Google Shape;675;g144f28a59e7_0_305"/>
          <p:cNvPicPr preferRelativeResize="0"/>
          <p:nvPr/>
        </p:nvPicPr>
        <p:blipFill>
          <a:blip r:embed="rId3">
            <a:alphaModFix/>
          </a:blip>
          <a:stretch>
            <a:fillRect/>
          </a:stretch>
        </p:blipFill>
        <p:spPr>
          <a:xfrm>
            <a:off x="2212250" y="550450"/>
            <a:ext cx="4219601" cy="421960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79"/>
        <p:cNvGrpSpPr/>
        <p:nvPr/>
      </p:nvGrpSpPr>
      <p:grpSpPr>
        <a:xfrm>
          <a:off x="0" y="0"/>
          <a:ext cx="0" cy="0"/>
          <a:chOff x="0" y="0"/>
          <a:chExt cx="0" cy="0"/>
        </a:xfrm>
      </p:grpSpPr>
      <p:sp>
        <p:nvSpPr>
          <p:cNvPr id="680" name="Google Shape;680;g144f28a59e7_0_676"/>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81" name="Google Shape;681;g144f28a59e7_0_676"/>
          <p:cNvGrpSpPr/>
          <p:nvPr/>
        </p:nvGrpSpPr>
        <p:grpSpPr>
          <a:xfrm>
            <a:off x="8286748" y="3945795"/>
            <a:ext cx="999121" cy="1202128"/>
            <a:chOff x="-1142093" y="3874529"/>
            <a:chExt cx="825515" cy="993248"/>
          </a:xfrm>
        </p:grpSpPr>
        <p:sp>
          <p:nvSpPr>
            <p:cNvPr id="682" name="Google Shape;682;g144f28a59e7_0_676"/>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3" name="Google Shape;683;g144f28a59e7_0_676"/>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4" name="Google Shape;684;g144f28a59e7_0_676"/>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85" name="Google Shape;685;g144f28a59e7_0_676"/>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6" name="Google Shape;686;g144f28a59e7_0_676"/>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7" name="Google Shape;687;g144f28a59e7_0_676"/>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8" name="Google Shape;688;g144f28a59e7_0_676"/>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89" name="Google Shape;689;g144f28a59e7_0_676"/>
          <p:cNvPicPr preferRelativeResize="0"/>
          <p:nvPr/>
        </p:nvPicPr>
        <p:blipFill rotWithShape="1">
          <a:blip r:embed="rId3">
            <a:alphaModFix/>
          </a:blip>
          <a:srcRect/>
          <a:stretch/>
        </p:blipFill>
        <p:spPr>
          <a:xfrm>
            <a:off x="2820625" y="583625"/>
            <a:ext cx="4219601" cy="42196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93"/>
        <p:cNvGrpSpPr/>
        <p:nvPr/>
      </p:nvGrpSpPr>
      <p:grpSpPr>
        <a:xfrm>
          <a:off x="0" y="0"/>
          <a:ext cx="0" cy="0"/>
          <a:chOff x="0" y="0"/>
          <a:chExt cx="0" cy="0"/>
        </a:xfrm>
      </p:grpSpPr>
      <p:sp>
        <p:nvSpPr>
          <p:cNvPr id="694" name="Google Shape;694;g144f28a59e7_0_799"/>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95" name="Google Shape;695;g144f28a59e7_0_799"/>
          <p:cNvGrpSpPr/>
          <p:nvPr/>
        </p:nvGrpSpPr>
        <p:grpSpPr>
          <a:xfrm>
            <a:off x="8286748" y="3945795"/>
            <a:ext cx="999121" cy="1202128"/>
            <a:chOff x="-1142093" y="3874529"/>
            <a:chExt cx="825515" cy="993248"/>
          </a:xfrm>
        </p:grpSpPr>
        <p:sp>
          <p:nvSpPr>
            <p:cNvPr id="696" name="Google Shape;696;g144f28a59e7_0_799"/>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7" name="Google Shape;697;g144f28a59e7_0_799"/>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8" name="Google Shape;698;g144f28a59e7_0_799"/>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99" name="Google Shape;699;g144f28a59e7_0_799"/>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0" name="Google Shape;700;g144f28a59e7_0_799"/>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1" name="Google Shape;701;g144f28a59e7_0_799"/>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2" name="Google Shape;702;g144f28a59e7_0_799"/>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03" name="Google Shape;703;g144f28a59e7_0_799"/>
          <p:cNvPicPr preferRelativeResize="0"/>
          <p:nvPr/>
        </p:nvPicPr>
        <p:blipFill rotWithShape="1">
          <a:blip r:embed="rId3">
            <a:alphaModFix/>
          </a:blip>
          <a:srcRect/>
          <a:stretch/>
        </p:blipFill>
        <p:spPr>
          <a:xfrm>
            <a:off x="2489575" y="528325"/>
            <a:ext cx="4219601" cy="421960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07"/>
        <p:cNvGrpSpPr/>
        <p:nvPr/>
      </p:nvGrpSpPr>
      <p:grpSpPr>
        <a:xfrm>
          <a:off x="0" y="0"/>
          <a:ext cx="0" cy="0"/>
          <a:chOff x="0" y="0"/>
          <a:chExt cx="0" cy="0"/>
        </a:xfrm>
      </p:grpSpPr>
      <p:sp>
        <p:nvSpPr>
          <p:cNvPr id="708" name="Google Shape;708;g144f28a59e7_0_553"/>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09" name="Google Shape;709;g144f28a59e7_0_553"/>
          <p:cNvGrpSpPr/>
          <p:nvPr/>
        </p:nvGrpSpPr>
        <p:grpSpPr>
          <a:xfrm>
            <a:off x="8286748" y="3945795"/>
            <a:ext cx="999121" cy="1202128"/>
            <a:chOff x="-1142093" y="3874529"/>
            <a:chExt cx="825515" cy="993248"/>
          </a:xfrm>
        </p:grpSpPr>
        <p:sp>
          <p:nvSpPr>
            <p:cNvPr id="710" name="Google Shape;710;g144f28a59e7_0_553"/>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1" name="Google Shape;711;g144f28a59e7_0_553"/>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2" name="Google Shape;712;g144f28a59e7_0_553"/>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13" name="Google Shape;713;g144f28a59e7_0_553"/>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4" name="Google Shape;714;g144f28a59e7_0_553"/>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5" name="Google Shape;715;g144f28a59e7_0_553"/>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6" name="Google Shape;716;g144f28a59e7_0_553"/>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17" name="Google Shape;717;g144f28a59e7_0_553"/>
          <p:cNvPicPr preferRelativeResize="0"/>
          <p:nvPr/>
        </p:nvPicPr>
        <p:blipFill rotWithShape="1">
          <a:blip r:embed="rId3">
            <a:alphaModFix/>
          </a:blip>
          <a:srcRect/>
          <a:stretch/>
        </p:blipFill>
        <p:spPr>
          <a:xfrm>
            <a:off x="2462200" y="572575"/>
            <a:ext cx="4219601" cy="42196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21"/>
        <p:cNvGrpSpPr/>
        <p:nvPr/>
      </p:nvGrpSpPr>
      <p:grpSpPr>
        <a:xfrm>
          <a:off x="0" y="0"/>
          <a:ext cx="0" cy="0"/>
          <a:chOff x="0" y="0"/>
          <a:chExt cx="0" cy="0"/>
        </a:xfrm>
      </p:grpSpPr>
      <p:sp>
        <p:nvSpPr>
          <p:cNvPr id="722" name="Google Shape;722;g144f28a59e7_0_922"/>
          <p:cNvSpPr/>
          <p:nvPr/>
        </p:nvSpPr>
        <p:spPr>
          <a:xfrm>
            <a:off x="4219600" y="-94262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23" name="Google Shape;723;g144f28a59e7_0_922"/>
          <p:cNvGrpSpPr/>
          <p:nvPr/>
        </p:nvGrpSpPr>
        <p:grpSpPr>
          <a:xfrm>
            <a:off x="8286748" y="3945795"/>
            <a:ext cx="999121" cy="1202128"/>
            <a:chOff x="-1142093" y="3874529"/>
            <a:chExt cx="825515" cy="993248"/>
          </a:xfrm>
        </p:grpSpPr>
        <p:sp>
          <p:nvSpPr>
            <p:cNvPr id="724" name="Google Shape;724;g144f28a59e7_0_922"/>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5" name="Google Shape;725;g144f28a59e7_0_922"/>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6" name="Google Shape;726;g144f28a59e7_0_922"/>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27" name="Google Shape;727;g144f28a59e7_0_922"/>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8" name="Google Shape;728;g144f28a59e7_0_922"/>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9" name="Google Shape;729;g144f28a59e7_0_922"/>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0" name="Google Shape;730;g144f28a59e7_0_922"/>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31" name="Google Shape;731;g144f28a59e7_0_922"/>
          <p:cNvPicPr preferRelativeResize="0"/>
          <p:nvPr/>
        </p:nvPicPr>
        <p:blipFill rotWithShape="1">
          <a:blip r:embed="rId3">
            <a:alphaModFix/>
          </a:blip>
          <a:srcRect t="3645" b="38021"/>
          <a:stretch/>
        </p:blipFill>
        <p:spPr>
          <a:xfrm>
            <a:off x="2345000" y="461950"/>
            <a:ext cx="4219600" cy="42196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35"/>
        <p:cNvGrpSpPr/>
        <p:nvPr/>
      </p:nvGrpSpPr>
      <p:grpSpPr>
        <a:xfrm>
          <a:off x="0" y="0"/>
          <a:ext cx="0" cy="0"/>
          <a:chOff x="0" y="0"/>
          <a:chExt cx="0" cy="0"/>
        </a:xfrm>
      </p:grpSpPr>
      <p:sp>
        <p:nvSpPr>
          <p:cNvPr id="736" name="Google Shape;736;g144f28a59e7_0_1046"/>
          <p:cNvSpPr/>
          <p:nvPr/>
        </p:nvSpPr>
        <p:spPr>
          <a:xfrm>
            <a:off x="4170150" y="-942775"/>
            <a:ext cx="11514955" cy="6086134"/>
          </a:xfrm>
          <a:custGeom>
            <a:avLst/>
            <a:gdLst/>
            <a:ahLst/>
            <a:cxnLst/>
            <a:rect l="l" t="t" r="r" b="b"/>
            <a:pathLst>
              <a:path w="270972" h="143220" extrusionOk="0">
                <a:moveTo>
                  <a:pt x="189731" y="0"/>
                </a:moveTo>
                <a:cubicBezTo>
                  <a:pt x="172307" y="0"/>
                  <a:pt x="156629" y="5603"/>
                  <a:pt x="147960" y="15566"/>
                </a:cubicBezTo>
                <a:cubicBezTo>
                  <a:pt x="133020" y="32701"/>
                  <a:pt x="134034" y="62668"/>
                  <a:pt x="118728" y="62668"/>
                </a:cubicBezTo>
                <a:cubicBezTo>
                  <a:pt x="118524" y="62668"/>
                  <a:pt x="118317" y="62662"/>
                  <a:pt x="118107" y="62652"/>
                </a:cubicBezTo>
                <a:cubicBezTo>
                  <a:pt x="106034" y="62032"/>
                  <a:pt x="99581" y="49290"/>
                  <a:pt x="87547" y="49290"/>
                </a:cubicBezTo>
                <a:cubicBezTo>
                  <a:pt x="83708" y="49290"/>
                  <a:pt x="79302" y="50586"/>
                  <a:pt x="73964" y="53987"/>
                </a:cubicBezTo>
                <a:cubicBezTo>
                  <a:pt x="51893" y="68014"/>
                  <a:pt x="63337" y="87044"/>
                  <a:pt x="61702" y="99012"/>
                </a:cubicBezTo>
                <a:cubicBezTo>
                  <a:pt x="61290" y="102031"/>
                  <a:pt x="59785" y="103107"/>
                  <a:pt x="57522" y="103107"/>
                </a:cubicBezTo>
                <a:cubicBezTo>
                  <a:pt x="51918" y="103107"/>
                  <a:pt x="41667" y="96511"/>
                  <a:pt x="31858" y="96511"/>
                </a:cubicBezTo>
                <a:cubicBezTo>
                  <a:pt x="29928" y="96511"/>
                  <a:pt x="28016" y="96766"/>
                  <a:pt x="26159" y="97377"/>
                </a:cubicBezTo>
                <a:cubicBezTo>
                  <a:pt x="11020" y="102347"/>
                  <a:pt x="4088" y="116375"/>
                  <a:pt x="5723" y="124647"/>
                </a:cubicBezTo>
                <a:cubicBezTo>
                  <a:pt x="7358" y="132887"/>
                  <a:pt x="1" y="143220"/>
                  <a:pt x="1" y="143220"/>
                </a:cubicBezTo>
                <a:lnTo>
                  <a:pt x="266884" y="143220"/>
                </a:lnTo>
                <a:cubicBezTo>
                  <a:pt x="266884" y="143220"/>
                  <a:pt x="270971" y="89497"/>
                  <a:pt x="264431" y="53562"/>
                </a:cubicBezTo>
                <a:cubicBezTo>
                  <a:pt x="264431" y="53562"/>
                  <a:pt x="259134" y="25474"/>
                  <a:pt x="229281" y="9779"/>
                </a:cubicBezTo>
                <a:cubicBezTo>
                  <a:pt x="216572" y="3090"/>
                  <a:pt x="202670" y="0"/>
                  <a:pt x="18973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37" name="Google Shape;737;g144f28a59e7_0_1046"/>
          <p:cNvGrpSpPr/>
          <p:nvPr/>
        </p:nvGrpSpPr>
        <p:grpSpPr>
          <a:xfrm>
            <a:off x="8286748" y="3945795"/>
            <a:ext cx="999121" cy="1202128"/>
            <a:chOff x="-1142093" y="3874529"/>
            <a:chExt cx="825515" cy="993248"/>
          </a:xfrm>
        </p:grpSpPr>
        <p:sp>
          <p:nvSpPr>
            <p:cNvPr id="738" name="Google Shape;738;g144f28a59e7_0_1046"/>
            <p:cNvSpPr/>
            <p:nvPr/>
          </p:nvSpPr>
          <p:spPr>
            <a:xfrm>
              <a:off x="-1142093" y="4036745"/>
              <a:ext cx="132191" cy="104188"/>
            </a:xfrm>
            <a:custGeom>
              <a:avLst/>
              <a:gdLst/>
              <a:ahLst/>
              <a:cxnLst/>
              <a:rect l="l" t="t" r="r" b="b"/>
              <a:pathLst>
                <a:path w="4121" h="3248" extrusionOk="0">
                  <a:moveTo>
                    <a:pt x="1257" y="1"/>
                  </a:moveTo>
                  <a:cubicBezTo>
                    <a:pt x="1208" y="1"/>
                    <a:pt x="1160" y="4"/>
                    <a:pt x="1113" y="10"/>
                  </a:cubicBezTo>
                  <a:cubicBezTo>
                    <a:pt x="426" y="140"/>
                    <a:pt x="1" y="827"/>
                    <a:pt x="164" y="1514"/>
                  </a:cubicBezTo>
                  <a:cubicBezTo>
                    <a:pt x="361" y="2200"/>
                    <a:pt x="1047" y="2691"/>
                    <a:pt x="1669" y="2985"/>
                  </a:cubicBezTo>
                  <a:cubicBezTo>
                    <a:pt x="2257" y="3226"/>
                    <a:pt x="3524" y="3248"/>
                    <a:pt x="3966" y="3248"/>
                  </a:cubicBezTo>
                  <a:cubicBezTo>
                    <a:pt x="4064" y="3248"/>
                    <a:pt x="4121" y="3247"/>
                    <a:pt x="4121" y="3247"/>
                  </a:cubicBezTo>
                  <a:cubicBezTo>
                    <a:pt x="4121" y="3247"/>
                    <a:pt x="3729" y="2102"/>
                    <a:pt x="3696" y="2004"/>
                  </a:cubicBezTo>
                  <a:cubicBezTo>
                    <a:pt x="3353" y="1225"/>
                    <a:pt x="2238" y="1"/>
                    <a:pt x="125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9" name="Google Shape;739;g144f28a59e7_0_1046"/>
            <p:cNvSpPr/>
            <p:nvPr/>
          </p:nvSpPr>
          <p:spPr>
            <a:xfrm>
              <a:off x="-1138917" y="3874529"/>
              <a:ext cx="822339" cy="993248"/>
            </a:xfrm>
            <a:custGeom>
              <a:avLst/>
              <a:gdLst/>
              <a:ahLst/>
              <a:cxnLst/>
              <a:rect l="l" t="t" r="r" b="b"/>
              <a:pathLst>
                <a:path w="25636" h="30964" extrusionOk="0">
                  <a:moveTo>
                    <a:pt x="5440" y="1"/>
                  </a:moveTo>
                  <a:cubicBezTo>
                    <a:pt x="5262" y="1"/>
                    <a:pt x="5080" y="42"/>
                    <a:pt x="4905" y="129"/>
                  </a:cubicBezTo>
                  <a:cubicBezTo>
                    <a:pt x="4022" y="587"/>
                    <a:pt x="3793" y="2353"/>
                    <a:pt x="3924" y="3236"/>
                  </a:cubicBezTo>
                  <a:cubicBezTo>
                    <a:pt x="3924" y="3334"/>
                    <a:pt x="4284" y="4478"/>
                    <a:pt x="4284" y="4478"/>
                  </a:cubicBezTo>
                  <a:cubicBezTo>
                    <a:pt x="4251" y="4740"/>
                    <a:pt x="4218" y="5067"/>
                    <a:pt x="4185" y="5394"/>
                  </a:cubicBezTo>
                  <a:cubicBezTo>
                    <a:pt x="4120" y="5982"/>
                    <a:pt x="4055" y="6702"/>
                    <a:pt x="4055" y="7421"/>
                  </a:cubicBezTo>
                  <a:cubicBezTo>
                    <a:pt x="4022" y="8238"/>
                    <a:pt x="4022" y="9056"/>
                    <a:pt x="4087" y="9873"/>
                  </a:cubicBezTo>
                  <a:cubicBezTo>
                    <a:pt x="4185" y="10789"/>
                    <a:pt x="4316" y="11704"/>
                    <a:pt x="4545" y="12587"/>
                  </a:cubicBezTo>
                  <a:lnTo>
                    <a:pt x="4545" y="12620"/>
                  </a:lnTo>
                  <a:cubicBezTo>
                    <a:pt x="4382" y="12358"/>
                    <a:pt x="3924" y="11704"/>
                    <a:pt x="3891" y="11639"/>
                  </a:cubicBezTo>
                  <a:cubicBezTo>
                    <a:pt x="3404" y="11071"/>
                    <a:pt x="2290" y="10323"/>
                    <a:pt x="1401" y="10323"/>
                  </a:cubicBezTo>
                  <a:cubicBezTo>
                    <a:pt x="1216" y="10323"/>
                    <a:pt x="1041" y="10356"/>
                    <a:pt x="883" y="10429"/>
                  </a:cubicBezTo>
                  <a:cubicBezTo>
                    <a:pt x="229" y="10691"/>
                    <a:pt x="0" y="11476"/>
                    <a:pt x="360" y="12097"/>
                  </a:cubicBezTo>
                  <a:cubicBezTo>
                    <a:pt x="687" y="12685"/>
                    <a:pt x="1504" y="13012"/>
                    <a:pt x="2158" y="13110"/>
                  </a:cubicBezTo>
                  <a:cubicBezTo>
                    <a:pt x="2231" y="13120"/>
                    <a:pt x="2311" y="13124"/>
                    <a:pt x="2396" y="13124"/>
                  </a:cubicBezTo>
                  <a:cubicBezTo>
                    <a:pt x="3200" y="13124"/>
                    <a:pt x="4492" y="12748"/>
                    <a:pt x="4610" y="12718"/>
                  </a:cubicBezTo>
                  <a:cubicBezTo>
                    <a:pt x="4839" y="13601"/>
                    <a:pt x="5166" y="14484"/>
                    <a:pt x="5559" y="15334"/>
                  </a:cubicBezTo>
                  <a:cubicBezTo>
                    <a:pt x="5755" y="15824"/>
                    <a:pt x="5984" y="16348"/>
                    <a:pt x="6245" y="16838"/>
                  </a:cubicBezTo>
                  <a:cubicBezTo>
                    <a:pt x="6082" y="16609"/>
                    <a:pt x="5951" y="16413"/>
                    <a:pt x="5951" y="16413"/>
                  </a:cubicBezTo>
                  <a:cubicBezTo>
                    <a:pt x="5464" y="15845"/>
                    <a:pt x="4328" y="15097"/>
                    <a:pt x="3431" y="15097"/>
                  </a:cubicBezTo>
                  <a:cubicBezTo>
                    <a:pt x="3244" y="15097"/>
                    <a:pt x="3068" y="15130"/>
                    <a:pt x="2910" y="15203"/>
                  </a:cubicBezTo>
                  <a:cubicBezTo>
                    <a:pt x="2289" y="15465"/>
                    <a:pt x="2027" y="16249"/>
                    <a:pt x="2387" y="16871"/>
                  </a:cubicBezTo>
                  <a:cubicBezTo>
                    <a:pt x="2747" y="17492"/>
                    <a:pt x="3564" y="17786"/>
                    <a:pt x="4218" y="17884"/>
                  </a:cubicBezTo>
                  <a:cubicBezTo>
                    <a:pt x="4295" y="17896"/>
                    <a:pt x="4382" y="17901"/>
                    <a:pt x="4476" y="17901"/>
                  </a:cubicBezTo>
                  <a:cubicBezTo>
                    <a:pt x="5175" y="17901"/>
                    <a:pt x="6255" y="17611"/>
                    <a:pt x="6572" y="17525"/>
                  </a:cubicBezTo>
                  <a:lnTo>
                    <a:pt x="6834" y="18081"/>
                  </a:lnTo>
                  <a:cubicBezTo>
                    <a:pt x="7292" y="18996"/>
                    <a:pt x="7750" y="19879"/>
                    <a:pt x="8175" y="20762"/>
                  </a:cubicBezTo>
                  <a:cubicBezTo>
                    <a:pt x="8305" y="21089"/>
                    <a:pt x="8469" y="21416"/>
                    <a:pt x="8567" y="21710"/>
                  </a:cubicBezTo>
                  <a:cubicBezTo>
                    <a:pt x="8469" y="21547"/>
                    <a:pt x="8338" y="21383"/>
                    <a:pt x="8338" y="21350"/>
                  </a:cubicBezTo>
                  <a:cubicBezTo>
                    <a:pt x="7851" y="20782"/>
                    <a:pt x="6715" y="20035"/>
                    <a:pt x="5818" y="20035"/>
                  </a:cubicBezTo>
                  <a:cubicBezTo>
                    <a:pt x="5631" y="20035"/>
                    <a:pt x="5455" y="20067"/>
                    <a:pt x="5297" y="20141"/>
                  </a:cubicBezTo>
                  <a:cubicBezTo>
                    <a:pt x="4676" y="20402"/>
                    <a:pt x="4414" y="21187"/>
                    <a:pt x="4774" y="21808"/>
                  </a:cubicBezTo>
                  <a:cubicBezTo>
                    <a:pt x="5134" y="22429"/>
                    <a:pt x="5918" y="22724"/>
                    <a:pt x="6605" y="22822"/>
                  </a:cubicBezTo>
                  <a:cubicBezTo>
                    <a:pt x="6688" y="22834"/>
                    <a:pt x="6780" y="22840"/>
                    <a:pt x="6879" y="22840"/>
                  </a:cubicBezTo>
                  <a:cubicBezTo>
                    <a:pt x="7554" y="22840"/>
                    <a:pt x="8523" y="22576"/>
                    <a:pt x="8894" y="22462"/>
                  </a:cubicBezTo>
                  <a:cubicBezTo>
                    <a:pt x="9025" y="22789"/>
                    <a:pt x="9156" y="23116"/>
                    <a:pt x="9254" y="23443"/>
                  </a:cubicBezTo>
                  <a:cubicBezTo>
                    <a:pt x="9319" y="23672"/>
                    <a:pt x="9417" y="23868"/>
                    <a:pt x="9483" y="24097"/>
                  </a:cubicBezTo>
                  <a:lnTo>
                    <a:pt x="9646" y="24784"/>
                  </a:lnTo>
                  <a:cubicBezTo>
                    <a:pt x="9744" y="25176"/>
                    <a:pt x="9875" y="25634"/>
                    <a:pt x="9940" y="26059"/>
                  </a:cubicBezTo>
                  <a:cubicBezTo>
                    <a:pt x="10006" y="26353"/>
                    <a:pt x="10071" y="26615"/>
                    <a:pt x="10136" y="26909"/>
                  </a:cubicBezTo>
                  <a:cubicBezTo>
                    <a:pt x="9973" y="26582"/>
                    <a:pt x="9679" y="25994"/>
                    <a:pt x="9646" y="25928"/>
                  </a:cubicBezTo>
                  <a:cubicBezTo>
                    <a:pt x="9233" y="25249"/>
                    <a:pt x="8073" y="24223"/>
                    <a:pt x="7153" y="24223"/>
                  </a:cubicBezTo>
                  <a:cubicBezTo>
                    <a:pt x="7055" y="24223"/>
                    <a:pt x="6959" y="24235"/>
                    <a:pt x="6867" y="24261"/>
                  </a:cubicBezTo>
                  <a:cubicBezTo>
                    <a:pt x="6180" y="24424"/>
                    <a:pt x="5820" y="25176"/>
                    <a:pt x="6082" y="25830"/>
                  </a:cubicBezTo>
                  <a:cubicBezTo>
                    <a:pt x="6311" y="26484"/>
                    <a:pt x="7096" y="26909"/>
                    <a:pt x="7717" y="27105"/>
                  </a:cubicBezTo>
                  <a:cubicBezTo>
                    <a:pt x="7946" y="27171"/>
                    <a:pt x="8273" y="27192"/>
                    <a:pt x="8614" y="27192"/>
                  </a:cubicBezTo>
                  <a:cubicBezTo>
                    <a:pt x="9297" y="27192"/>
                    <a:pt x="10038" y="27105"/>
                    <a:pt x="10169" y="27105"/>
                  </a:cubicBezTo>
                  <a:cubicBezTo>
                    <a:pt x="10267" y="27563"/>
                    <a:pt x="10365" y="28021"/>
                    <a:pt x="10431" y="28446"/>
                  </a:cubicBezTo>
                  <a:cubicBezTo>
                    <a:pt x="10594" y="29394"/>
                    <a:pt x="10725" y="30244"/>
                    <a:pt x="10823" y="30964"/>
                  </a:cubicBezTo>
                  <a:lnTo>
                    <a:pt x="11477" y="30964"/>
                  </a:lnTo>
                  <a:cubicBezTo>
                    <a:pt x="11346" y="30212"/>
                    <a:pt x="11216" y="29329"/>
                    <a:pt x="11019" y="28348"/>
                  </a:cubicBezTo>
                  <a:cubicBezTo>
                    <a:pt x="10921" y="27857"/>
                    <a:pt x="10790" y="27367"/>
                    <a:pt x="10692" y="26844"/>
                  </a:cubicBezTo>
                  <a:cubicBezTo>
                    <a:pt x="11150" y="26647"/>
                    <a:pt x="11608" y="26451"/>
                    <a:pt x="12066" y="26222"/>
                  </a:cubicBezTo>
                  <a:cubicBezTo>
                    <a:pt x="12654" y="26713"/>
                    <a:pt x="13341" y="27171"/>
                    <a:pt x="14060" y="27498"/>
                  </a:cubicBezTo>
                  <a:cubicBezTo>
                    <a:pt x="13864" y="27923"/>
                    <a:pt x="13701" y="28348"/>
                    <a:pt x="13504" y="28740"/>
                  </a:cubicBezTo>
                  <a:cubicBezTo>
                    <a:pt x="13145" y="29558"/>
                    <a:pt x="12818" y="30310"/>
                    <a:pt x="12523" y="30964"/>
                  </a:cubicBezTo>
                  <a:lnTo>
                    <a:pt x="13210" y="30964"/>
                  </a:lnTo>
                  <a:cubicBezTo>
                    <a:pt x="13472" y="30375"/>
                    <a:pt x="13766" y="29721"/>
                    <a:pt x="14060" y="28969"/>
                  </a:cubicBezTo>
                  <a:cubicBezTo>
                    <a:pt x="14256" y="28544"/>
                    <a:pt x="14420" y="28053"/>
                    <a:pt x="14616" y="27563"/>
                  </a:cubicBezTo>
                  <a:cubicBezTo>
                    <a:pt x="14773" y="27589"/>
                    <a:pt x="15793" y="27805"/>
                    <a:pt x="16562" y="27805"/>
                  </a:cubicBezTo>
                  <a:cubicBezTo>
                    <a:pt x="16752" y="27805"/>
                    <a:pt x="16926" y="27792"/>
                    <a:pt x="17069" y="27759"/>
                  </a:cubicBezTo>
                  <a:cubicBezTo>
                    <a:pt x="17722" y="27596"/>
                    <a:pt x="18507" y="27236"/>
                    <a:pt x="18802" y="26582"/>
                  </a:cubicBezTo>
                  <a:cubicBezTo>
                    <a:pt x="19096" y="25961"/>
                    <a:pt x="18802" y="25209"/>
                    <a:pt x="18148" y="24947"/>
                  </a:cubicBezTo>
                  <a:cubicBezTo>
                    <a:pt x="18038" y="24913"/>
                    <a:pt x="17921" y="24897"/>
                    <a:pt x="17801" y="24897"/>
                  </a:cubicBezTo>
                  <a:cubicBezTo>
                    <a:pt x="16878" y="24897"/>
                    <a:pt x="15700" y="25811"/>
                    <a:pt x="15237" y="26419"/>
                  </a:cubicBezTo>
                  <a:cubicBezTo>
                    <a:pt x="15205" y="26484"/>
                    <a:pt x="14910" y="26974"/>
                    <a:pt x="14747" y="27301"/>
                  </a:cubicBezTo>
                  <a:cubicBezTo>
                    <a:pt x="14812" y="27073"/>
                    <a:pt x="14878" y="26876"/>
                    <a:pt x="14943" y="26680"/>
                  </a:cubicBezTo>
                  <a:cubicBezTo>
                    <a:pt x="15107" y="26288"/>
                    <a:pt x="15237" y="25863"/>
                    <a:pt x="15401" y="25405"/>
                  </a:cubicBezTo>
                  <a:lnTo>
                    <a:pt x="15597" y="24751"/>
                  </a:lnTo>
                  <a:cubicBezTo>
                    <a:pt x="15662" y="24522"/>
                    <a:pt x="15728" y="24293"/>
                    <a:pt x="15761" y="24064"/>
                  </a:cubicBezTo>
                  <a:cubicBezTo>
                    <a:pt x="15891" y="23508"/>
                    <a:pt x="15989" y="22985"/>
                    <a:pt x="16088" y="22429"/>
                  </a:cubicBezTo>
                  <a:cubicBezTo>
                    <a:pt x="16423" y="22552"/>
                    <a:pt x="17558" y="22959"/>
                    <a:pt x="18266" y="22959"/>
                  </a:cubicBezTo>
                  <a:cubicBezTo>
                    <a:pt x="18316" y="22959"/>
                    <a:pt x="18364" y="22957"/>
                    <a:pt x="18409" y="22953"/>
                  </a:cubicBezTo>
                  <a:cubicBezTo>
                    <a:pt x="19096" y="22920"/>
                    <a:pt x="19913" y="22658"/>
                    <a:pt x="20306" y="22070"/>
                  </a:cubicBezTo>
                  <a:cubicBezTo>
                    <a:pt x="20698" y="21514"/>
                    <a:pt x="20502" y="20696"/>
                    <a:pt x="19881" y="20369"/>
                  </a:cubicBezTo>
                  <a:cubicBezTo>
                    <a:pt x="19706" y="20279"/>
                    <a:pt x="19503" y="20239"/>
                    <a:pt x="19285" y="20239"/>
                  </a:cubicBezTo>
                  <a:cubicBezTo>
                    <a:pt x="18402" y="20239"/>
                    <a:pt x="17272" y="20885"/>
                    <a:pt x="16774" y="21383"/>
                  </a:cubicBezTo>
                  <a:cubicBezTo>
                    <a:pt x="16742" y="21416"/>
                    <a:pt x="16316" y="21906"/>
                    <a:pt x="16120" y="22201"/>
                  </a:cubicBezTo>
                  <a:cubicBezTo>
                    <a:pt x="16153" y="21874"/>
                    <a:pt x="16218" y="21514"/>
                    <a:pt x="16251" y="21187"/>
                  </a:cubicBezTo>
                  <a:cubicBezTo>
                    <a:pt x="16382" y="20206"/>
                    <a:pt x="16480" y="19192"/>
                    <a:pt x="16578" y="18179"/>
                  </a:cubicBezTo>
                  <a:cubicBezTo>
                    <a:pt x="16611" y="17884"/>
                    <a:pt x="16643" y="17590"/>
                    <a:pt x="16676" y="17263"/>
                  </a:cubicBezTo>
                  <a:cubicBezTo>
                    <a:pt x="16800" y="17325"/>
                    <a:pt x="18149" y="17824"/>
                    <a:pt x="18932" y="17824"/>
                  </a:cubicBezTo>
                  <a:cubicBezTo>
                    <a:pt x="18978" y="17824"/>
                    <a:pt x="19021" y="17823"/>
                    <a:pt x="19063" y="17819"/>
                  </a:cubicBezTo>
                  <a:cubicBezTo>
                    <a:pt x="19717" y="17786"/>
                    <a:pt x="20567" y="17525"/>
                    <a:pt x="20960" y="16936"/>
                  </a:cubicBezTo>
                  <a:cubicBezTo>
                    <a:pt x="21352" y="16380"/>
                    <a:pt x="21156" y="15563"/>
                    <a:pt x="20535" y="15236"/>
                  </a:cubicBezTo>
                  <a:cubicBezTo>
                    <a:pt x="20360" y="15145"/>
                    <a:pt x="20157" y="15106"/>
                    <a:pt x="19939" y="15106"/>
                  </a:cubicBezTo>
                  <a:cubicBezTo>
                    <a:pt x="19056" y="15106"/>
                    <a:pt x="17926" y="15751"/>
                    <a:pt x="17428" y="16249"/>
                  </a:cubicBezTo>
                  <a:cubicBezTo>
                    <a:pt x="17395" y="16315"/>
                    <a:pt x="16807" y="17034"/>
                    <a:pt x="16676" y="17198"/>
                  </a:cubicBezTo>
                  <a:cubicBezTo>
                    <a:pt x="16742" y="16544"/>
                    <a:pt x="16807" y="15857"/>
                    <a:pt x="16938" y="15203"/>
                  </a:cubicBezTo>
                  <a:cubicBezTo>
                    <a:pt x="17069" y="14320"/>
                    <a:pt x="17265" y="13437"/>
                    <a:pt x="17494" y="12587"/>
                  </a:cubicBezTo>
                  <a:cubicBezTo>
                    <a:pt x="17556" y="12587"/>
                    <a:pt x="18975" y="13148"/>
                    <a:pt x="19790" y="13148"/>
                  </a:cubicBezTo>
                  <a:cubicBezTo>
                    <a:pt x="19833" y="13148"/>
                    <a:pt x="19874" y="13146"/>
                    <a:pt x="19913" y="13143"/>
                  </a:cubicBezTo>
                  <a:cubicBezTo>
                    <a:pt x="20567" y="13110"/>
                    <a:pt x="21385" y="12849"/>
                    <a:pt x="21777" y="12260"/>
                  </a:cubicBezTo>
                  <a:cubicBezTo>
                    <a:pt x="22202" y="11672"/>
                    <a:pt x="22006" y="10887"/>
                    <a:pt x="21385" y="10560"/>
                  </a:cubicBezTo>
                  <a:cubicBezTo>
                    <a:pt x="21206" y="10467"/>
                    <a:pt x="20997" y="10427"/>
                    <a:pt x="20773" y="10427"/>
                  </a:cubicBezTo>
                  <a:cubicBezTo>
                    <a:pt x="19893" y="10427"/>
                    <a:pt x="18774" y="11052"/>
                    <a:pt x="18278" y="11574"/>
                  </a:cubicBezTo>
                  <a:cubicBezTo>
                    <a:pt x="18213" y="11606"/>
                    <a:pt x="17592" y="12391"/>
                    <a:pt x="17494" y="12555"/>
                  </a:cubicBezTo>
                  <a:cubicBezTo>
                    <a:pt x="17494" y="12489"/>
                    <a:pt x="17526" y="12424"/>
                    <a:pt x="17526" y="12391"/>
                  </a:cubicBezTo>
                  <a:cubicBezTo>
                    <a:pt x="17821" y="11508"/>
                    <a:pt x="18148" y="10691"/>
                    <a:pt x="18573" y="9906"/>
                  </a:cubicBezTo>
                  <a:cubicBezTo>
                    <a:pt x="18802" y="9448"/>
                    <a:pt x="19063" y="9023"/>
                    <a:pt x="19292" y="8631"/>
                  </a:cubicBezTo>
                  <a:cubicBezTo>
                    <a:pt x="19586" y="8794"/>
                    <a:pt x="20862" y="9416"/>
                    <a:pt x="21581" y="9448"/>
                  </a:cubicBezTo>
                  <a:cubicBezTo>
                    <a:pt x="21674" y="9457"/>
                    <a:pt x="21770" y="9462"/>
                    <a:pt x="21868" y="9462"/>
                  </a:cubicBezTo>
                  <a:cubicBezTo>
                    <a:pt x="22484" y="9462"/>
                    <a:pt x="23147" y="9274"/>
                    <a:pt x="23543" y="8794"/>
                  </a:cubicBezTo>
                  <a:cubicBezTo>
                    <a:pt x="24001" y="8271"/>
                    <a:pt x="23902" y="7454"/>
                    <a:pt x="23314" y="7029"/>
                  </a:cubicBezTo>
                  <a:cubicBezTo>
                    <a:pt x="23103" y="6893"/>
                    <a:pt x="22835" y="6837"/>
                    <a:pt x="22542" y="6837"/>
                  </a:cubicBezTo>
                  <a:cubicBezTo>
                    <a:pt x="21700" y="6837"/>
                    <a:pt x="20651" y="7303"/>
                    <a:pt x="20142" y="7715"/>
                  </a:cubicBezTo>
                  <a:cubicBezTo>
                    <a:pt x="20077" y="7748"/>
                    <a:pt x="19717" y="8075"/>
                    <a:pt x="19488" y="8337"/>
                  </a:cubicBezTo>
                  <a:cubicBezTo>
                    <a:pt x="19586" y="8173"/>
                    <a:pt x="19717" y="7977"/>
                    <a:pt x="19815" y="7813"/>
                  </a:cubicBezTo>
                  <a:cubicBezTo>
                    <a:pt x="20240" y="7192"/>
                    <a:pt x="20665" y="6636"/>
                    <a:pt x="21058" y="6146"/>
                  </a:cubicBezTo>
                  <a:cubicBezTo>
                    <a:pt x="21254" y="5884"/>
                    <a:pt x="21450" y="5655"/>
                    <a:pt x="21646" y="5426"/>
                  </a:cubicBezTo>
                  <a:cubicBezTo>
                    <a:pt x="22006" y="5426"/>
                    <a:pt x="23412" y="5361"/>
                    <a:pt x="24033" y="5067"/>
                  </a:cubicBezTo>
                  <a:cubicBezTo>
                    <a:pt x="24655" y="4772"/>
                    <a:pt x="25341" y="4249"/>
                    <a:pt x="25472" y="3563"/>
                  </a:cubicBezTo>
                  <a:cubicBezTo>
                    <a:pt x="25635" y="2909"/>
                    <a:pt x="25178" y="2222"/>
                    <a:pt x="24491" y="2124"/>
                  </a:cubicBezTo>
                  <a:cubicBezTo>
                    <a:pt x="24457" y="2120"/>
                    <a:pt x="24422" y="2119"/>
                    <a:pt x="24388" y="2119"/>
                  </a:cubicBezTo>
                  <a:cubicBezTo>
                    <a:pt x="23429" y="2119"/>
                    <a:pt x="22319" y="3395"/>
                    <a:pt x="21941" y="4184"/>
                  </a:cubicBezTo>
                  <a:cubicBezTo>
                    <a:pt x="21908" y="4249"/>
                    <a:pt x="21548" y="5426"/>
                    <a:pt x="21581" y="5426"/>
                  </a:cubicBezTo>
                  <a:lnTo>
                    <a:pt x="21614" y="5426"/>
                  </a:lnTo>
                  <a:cubicBezTo>
                    <a:pt x="21417" y="5623"/>
                    <a:pt x="21221" y="5851"/>
                    <a:pt x="20992" y="6113"/>
                  </a:cubicBezTo>
                  <a:cubicBezTo>
                    <a:pt x="20600" y="6604"/>
                    <a:pt x="20175" y="7127"/>
                    <a:pt x="19750" y="7748"/>
                  </a:cubicBezTo>
                  <a:cubicBezTo>
                    <a:pt x="19292" y="8402"/>
                    <a:pt x="18834" y="9089"/>
                    <a:pt x="18442" y="9808"/>
                  </a:cubicBezTo>
                  <a:cubicBezTo>
                    <a:pt x="18017" y="10625"/>
                    <a:pt x="17624" y="11443"/>
                    <a:pt x="17330" y="12326"/>
                  </a:cubicBezTo>
                  <a:lnTo>
                    <a:pt x="17330" y="11181"/>
                  </a:lnTo>
                  <a:cubicBezTo>
                    <a:pt x="17232" y="10298"/>
                    <a:pt x="16480" y="8663"/>
                    <a:pt x="15499" y="8467"/>
                  </a:cubicBezTo>
                  <a:cubicBezTo>
                    <a:pt x="15424" y="8453"/>
                    <a:pt x="15350" y="8446"/>
                    <a:pt x="15277" y="8446"/>
                  </a:cubicBezTo>
                  <a:cubicBezTo>
                    <a:pt x="14683" y="8446"/>
                    <a:pt x="14184" y="8905"/>
                    <a:pt x="14126" y="9546"/>
                  </a:cubicBezTo>
                  <a:cubicBezTo>
                    <a:pt x="14060" y="10233"/>
                    <a:pt x="14583" y="10952"/>
                    <a:pt x="15074" y="11377"/>
                  </a:cubicBezTo>
                  <a:cubicBezTo>
                    <a:pt x="15630" y="11868"/>
                    <a:pt x="17167" y="12358"/>
                    <a:pt x="17297" y="12391"/>
                  </a:cubicBezTo>
                  <a:cubicBezTo>
                    <a:pt x="17036" y="13307"/>
                    <a:pt x="16807" y="14189"/>
                    <a:pt x="16643" y="15105"/>
                  </a:cubicBezTo>
                  <a:cubicBezTo>
                    <a:pt x="16545" y="15661"/>
                    <a:pt x="16480" y="16184"/>
                    <a:pt x="16415" y="16740"/>
                  </a:cubicBezTo>
                  <a:lnTo>
                    <a:pt x="16415" y="16249"/>
                  </a:lnTo>
                  <a:cubicBezTo>
                    <a:pt x="16284" y="15367"/>
                    <a:pt x="15532" y="13699"/>
                    <a:pt x="14583" y="13536"/>
                  </a:cubicBezTo>
                  <a:cubicBezTo>
                    <a:pt x="14522" y="13527"/>
                    <a:pt x="14461" y="13523"/>
                    <a:pt x="14401" y="13523"/>
                  </a:cubicBezTo>
                  <a:cubicBezTo>
                    <a:pt x="13762" y="13523"/>
                    <a:pt x="13240" y="13989"/>
                    <a:pt x="13210" y="14647"/>
                  </a:cubicBezTo>
                  <a:cubicBezTo>
                    <a:pt x="13145" y="15334"/>
                    <a:pt x="13668" y="16053"/>
                    <a:pt x="14158" y="16478"/>
                  </a:cubicBezTo>
                  <a:cubicBezTo>
                    <a:pt x="14649" y="16936"/>
                    <a:pt x="15989" y="17394"/>
                    <a:pt x="16316" y="17492"/>
                  </a:cubicBezTo>
                  <a:cubicBezTo>
                    <a:pt x="16316" y="17688"/>
                    <a:pt x="16284" y="17917"/>
                    <a:pt x="16251" y="18113"/>
                  </a:cubicBezTo>
                  <a:cubicBezTo>
                    <a:pt x="16120" y="19127"/>
                    <a:pt x="16022" y="20108"/>
                    <a:pt x="15859" y="21089"/>
                  </a:cubicBezTo>
                  <a:cubicBezTo>
                    <a:pt x="15826" y="21448"/>
                    <a:pt x="15761" y="21775"/>
                    <a:pt x="15695" y="22102"/>
                  </a:cubicBezTo>
                  <a:lnTo>
                    <a:pt x="15695" y="21677"/>
                  </a:lnTo>
                  <a:cubicBezTo>
                    <a:pt x="15597" y="20795"/>
                    <a:pt x="14845" y="19160"/>
                    <a:pt x="13864" y="18963"/>
                  </a:cubicBezTo>
                  <a:cubicBezTo>
                    <a:pt x="13808" y="18955"/>
                    <a:pt x="13753" y="18952"/>
                    <a:pt x="13697" y="18952"/>
                  </a:cubicBezTo>
                  <a:cubicBezTo>
                    <a:pt x="13075" y="18952"/>
                    <a:pt x="12521" y="19444"/>
                    <a:pt x="12491" y="20075"/>
                  </a:cubicBezTo>
                  <a:cubicBezTo>
                    <a:pt x="12458" y="20795"/>
                    <a:pt x="12949" y="21481"/>
                    <a:pt x="13439" y="21906"/>
                  </a:cubicBezTo>
                  <a:cubicBezTo>
                    <a:pt x="13962" y="22364"/>
                    <a:pt x="15139" y="22756"/>
                    <a:pt x="15564" y="22887"/>
                  </a:cubicBezTo>
                  <a:cubicBezTo>
                    <a:pt x="15499" y="23247"/>
                    <a:pt x="15401" y="23574"/>
                    <a:pt x="15336" y="23934"/>
                  </a:cubicBezTo>
                  <a:cubicBezTo>
                    <a:pt x="15270" y="24130"/>
                    <a:pt x="15205" y="24359"/>
                    <a:pt x="15139" y="24587"/>
                  </a:cubicBezTo>
                  <a:lnTo>
                    <a:pt x="14910" y="25241"/>
                  </a:lnTo>
                  <a:cubicBezTo>
                    <a:pt x="14780" y="25634"/>
                    <a:pt x="14616" y="26059"/>
                    <a:pt x="14453" y="26451"/>
                  </a:cubicBezTo>
                  <a:cubicBezTo>
                    <a:pt x="14355" y="26746"/>
                    <a:pt x="14256" y="27007"/>
                    <a:pt x="14158" y="27269"/>
                  </a:cubicBezTo>
                  <a:cubicBezTo>
                    <a:pt x="14191" y="26942"/>
                    <a:pt x="14289" y="26255"/>
                    <a:pt x="14289" y="26222"/>
                  </a:cubicBezTo>
                  <a:cubicBezTo>
                    <a:pt x="14289" y="25438"/>
                    <a:pt x="14060" y="24653"/>
                    <a:pt x="13668" y="23999"/>
                  </a:cubicBezTo>
                  <a:cubicBezTo>
                    <a:pt x="13701" y="23901"/>
                    <a:pt x="13701" y="23803"/>
                    <a:pt x="13668" y="23737"/>
                  </a:cubicBezTo>
                  <a:cubicBezTo>
                    <a:pt x="13611" y="23117"/>
                    <a:pt x="13092" y="22691"/>
                    <a:pt x="12510" y="22691"/>
                  </a:cubicBezTo>
                  <a:cubicBezTo>
                    <a:pt x="12417" y="22691"/>
                    <a:pt x="12323" y="22701"/>
                    <a:pt x="12229" y="22724"/>
                  </a:cubicBezTo>
                  <a:cubicBezTo>
                    <a:pt x="11281" y="22985"/>
                    <a:pt x="10660" y="24686"/>
                    <a:pt x="10594" y="25568"/>
                  </a:cubicBezTo>
                  <a:cubicBezTo>
                    <a:pt x="10594" y="25601"/>
                    <a:pt x="10627" y="26190"/>
                    <a:pt x="10660" y="26549"/>
                  </a:cubicBezTo>
                  <a:cubicBezTo>
                    <a:pt x="10594" y="26353"/>
                    <a:pt x="10562" y="26124"/>
                    <a:pt x="10496" y="25928"/>
                  </a:cubicBezTo>
                  <a:cubicBezTo>
                    <a:pt x="10398" y="25503"/>
                    <a:pt x="10300" y="25078"/>
                    <a:pt x="10169" y="24620"/>
                  </a:cubicBezTo>
                  <a:lnTo>
                    <a:pt x="9973" y="23966"/>
                  </a:lnTo>
                  <a:cubicBezTo>
                    <a:pt x="9908" y="23737"/>
                    <a:pt x="9810" y="23508"/>
                    <a:pt x="9744" y="23280"/>
                  </a:cubicBezTo>
                  <a:cubicBezTo>
                    <a:pt x="9548" y="22756"/>
                    <a:pt x="9319" y="22233"/>
                    <a:pt x="9090" y="21710"/>
                  </a:cubicBezTo>
                  <a:cubicBezTo>
                    <a:pt x="9483" y="21645"/>
                    <a:pt x="10790" y="21318"/>
                    <a:pt x="11314" y="20893"/>
                  </a:cubicBezTo>
                  <a:cubicBezTo>
                    <a:pt x="11869" y="20500"/>
                    <a:pt x="12425" y="19846"/>
                    <a:pt x="12393" y="19127"/>
                  </a:cubicBezTo>
                  <a:cubicBezTo>
                    <a:pt x="12424" y="18475"/>
                    <a:pt x="11895" y="17912"/>
                    <a:pt x="11227" y="17912"/>
                  </a:cubicBezTo>
                  <a:cubicBezTo>
                    <a:pt x="11191" y="17912"/>
                    <a:pt x="11154" y="17914"/>
                    <a:pt x="11117" y="17917"/>
                  </a:cubicBezTo>
                  <a:cubicBezTo>
                    <a:pt x="10136" y="18015"/>
                    <a:pt x="9286" y="19585"/>
                    <a:pt x="9090" y="20468"/>
                  </a:cubicBezTo>
                  <a:cubicBezTo>
                    <a:pt x="9090" y="20533"/>
                    <a:pt x="9025" y="21154"/>
                    <a:pt x="8992" y="21514"/>
                  </a:cubicBezTo>
                  <a:cubicBezTo>
                    <a:pt x="8861" y="21220"/>
                    <a:pt x="8698" y="20893"/>
                    <a:pt x="8567" y="20598"/>
                  </a:cubicBezTo>
                  <a:cubicBezTo>
                    <a:pt x="8109" y="19683"/>
                    <a:pt x="7651" y="18800"/>
                    <a:pt x="7161" y="17917"/>
                  </a:cubicBezTo>
                  <a:cubicBezTo>
                    <a:pt x="7030" y="17655"/>
                    <a:pt x="6899" y="17361"/>
                    <a:pt x="6769" y="17100"/>
                  </a:cubicBezTo>
                  <a:cubicBezTo>
                    <a:pt x="6899" y="17067"/>
                    <a:pt x="8469" y="16675"/>
                    <a:pt x="9057" y="16249"/>
                  </a:cubicBezTo>
                  <a:cubicBezTo>
                    <a:pt x="9581" y="15824"/>
                    <a:pt x="10169" y="15170"/>
                    <a:pt x="10136" y="14484"/>
                  </a:cubicBezTo>
                  <a:cubicBezTo>
                    <a:pt x="10168" y="13785"/>
                    <a:pt x="9613" y="13240"/>
                    <a:pt x="8921" y="13240"/>
                  </a:cubicBezTo>
                  <a:cubicBezTo>
                    <a:pt x="8902" y="13240"/>
                    <a:pt x="8881" y="13240"/>
                    <a:pt x="8861" y="13241"/>
                  </a:cubicBezTo>
                  <a:cubicBezTo>
                    <a:pt x="7880" y="13372"/>
                    <a:pt x="7030" y="14942"/>
                    <a:pt x="6834" y="15824"/>
                  </a:cubicBezTo>
                  <a:cubicBezTo>
                    <a:pt x="6834" y="15890"/>
                    <a:pt x="6736" y="16805"/>
                    <a:pt x="6736" y="17034"/>
                  </a:cubicBezTo>
                  <a:cubicBezTo>
                    <a:pt x="6409" y="16446"/>
                    <a:pt x="6115" y="15824"/>
                    <a:pt x="5820" y="15236"/>
                  </a:cubicBezTo>
                  <a:cubicBezTo>
                    <a:pt x="5461" y="14418"/>
                    <a:pt x="5134" y="13568"/>
                    <a:pt x="4872" y="12718"/>
                  </a:cubicBezTo>
                  <a:cubicBezTo>
                    <a:pt x="4905" y="12718"/>
                    <a:pt x="6572" y="12293"/>
                    <a:pt x="7161" y="11868"/>
                  </a:cubicBezTo>
                  <a:cubicBezTo>
                    <a:pt x="7717" y="11443"/>
                    <a:pt x="8273" y="10789"/>
                    <a:pt x="8273" y="10102"/>
                  </a:cubicBezTo>
                  <a:cubicBezTo>
                    <a:pt x="8304" y="9420"/>
                    <a:pt x="7746" y="8855"/>
                    <a:pt x="7102" y="8855"/>
                  </a:cubicBezTo>
                  <a:cubicBezTo>
                    <a:pt x="7067" y="8855"/>
                    <a:pt x="7033" y="8856"/>
                    <a:pt x="6997" y="8860"/>
                  </a:cubicBezTo>
                  <a:cubicBezTo>
                    <a:pt x="5984" y="8958"/>
                    <a:pt x="5134" y="10560"/>
                    <a:pt x="4937" y="11410"/>
                  </a:cubicBezTo>
                  <a:cubicBezTo>
                    <a:pt x="4937" y="11476"/>
                    <a:pt x="4839" y="12489"/>
                    <a:pt x="4839" y="12653"/>
                  </a:cubicBezTo>
                  <a:cubicBezTo>
                    <a:pt x="4839" y="12587"/>
                    <a:pt x="4807" y="12555"/>
                    <a:pt x="4774" y="12489"/>
                  </a:cubicBezTo>
                  <a:cubicBezTo>
                    <a:pt x="4545" y="11639"/>
                    <a:pt x="4382" y="10723"/>
                    <a:pt x="4284" y="9841"/>
                  </a:cubicBezTo>
                  <a:cubicBezTo>
                    <a:pt x="4218" y="9350"/>
                    <a:pt x="4185" y="8860"/>
                    <a:pt x="4185" y="8402"/>
                  </a:cubicBezTo>
                  <a:cubicBezTo>
                    <a:pt x="4512" y="8369"/>
                    <a:pt x="5918" y="8173"/>
                    <a:pt x="6540" y="7813"/>
                  </a:cubicBezTo>
                  <a:cubicBezTo>
                    <a:pt x="7128" y="7454"/>
                    <a:pt x="7717" y="6865"/>
                    <a:pt x="7782" y="6178"/>
                  </a:cubicBezTo>
                  <a:cubicBezTo>
                    <a:pt x="7880" y="5492"/>
                    <a:pt x="7357" y="4871"/>
                    <a:pt x="6670" y="4838"/>
                  </a:cubicBezTo>
                  <a:cubicBezTo>
                    <a:pt x="5657" y="4838"/>
                    <a:pt x="4610" y="6309"/>
                    <a:pt x="4349" y="7159"/>
                  </a:cubicBezTo>
                  <a:cubicBezTo>
                    <a:pt x="4349" y="7192"/>
                    <a:pt x="4251" y="7683"/>
                    <a:pt x="4185" y="8042"/>
                  </a:cubicBezTo>
                  <a:lnTo>
                    <a:pt x="4185" y="7421"/>
                  </a:lnTo>
                  <a:cubicBezTo>
                    <a:pt x="4185" y="6669"/>
                    <a:pt x="4218" y="5982"/>
                    <a:pt x="4284" y="5394"/>
                  </a:cubicBezTo>
                  <a:cubicBezTo>
                    <a:pt x="4316" y="5034"/>
                    <a:pt x="4349" y="4707"/>
                    <a:pt x="4382" y="4413"/>
                  </a:cubicBezTo>
                  <a:cubicBezTo>
                    <a:pt x="4676" y="4217"/>
                    <a:pt x="5820" y="3399"/>
                    <a:pt x="6180" y="2843"/>
                  </a:cubicBezTo>
                  <a:cubicBezTo>
                    <a:pt x="6540" y="2255"/>
                    <a:pt x="6801" y="1437"/>
                    <a:pt x="6540" y="783"/>
                  </a:cubicBezTo>
                  <a:cubicBezTo>
                    <a:pt x="6372" y="304"/>
                    <a:pt x="5924" y="1"/>
                    <a:pt x="5440"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0" name="Google Shape;740;g144f28a59e7_0_1046"/>
            <p:cNvSpPr/>
            <p:nvPr/>
          </p:nvSpPr>
          <p:spPr>
            <a:xfrm>
              <a:off x="-602966" y="4002101"/>
              <a:ext cx="96553" cy="141943"/>
            </a:xfrm>
            <a:custGeom>
              <a:avLst/>
              <a:gdLst/>
              <a:ahLst/>
              <a:cxnLst/>
              <a:rect l="l" t="t" r="r" b="b"/>
              <a:pathLst>
                <a:path w="3010" h="4425" extrusionOk="0">
                  <a:moveTo>
                    <a:pt x="1352" y="0"/>
                  </a:moveTo>
                  <a:cubicBezTo>
                    <a:pt x="867" y="0"/>
                    <a:pt x="401" y="313"/>
                    <a:pt x="230" y="828"/>
                  </a:cubicBezTo>
                  <a:cubicBezTo>
                    <a:pt x="1" y="1482"/>
                    <a:pt x="295" y="2300"/>
                    <a:pt x="622" y="2855"/>
                  </a:cubicBezTo>
                  <a:cubicBezTo>
                    <a:pt x="1080" y="3509"/>
                    <a:pt x="2551" y="4425"/>
                    <a:pt x="2551" y="4425"/>
                  </a:cubicBezTo>
                  <a:cubicBezTo>
                    <a:pt x="2551" y="4425"/>
                    <a:pt x="2878" y="3280"/>
                    <a:pt x="2878" y="3215"/>
                  </a:cubicBezTo>
                  <a:cubicBezTo>
                    <a:pt x="3009" y="2332"/>
                    <a:pt x="2747" y="567"/>
                    <a:pt x="1832" y="109"/>
                  </a:cubicBezTo>
                  <a:cubicBezTo>
                    <a:pt x="1677" y="35"/>
                    <a:pt x="1513" y="0"/>
                    <a:pt x="135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41" name="Google Shape;741;g144f28a59e7_0_1046"/>
          <p:cNvSpPr/>
          <p:nvPr/>
        </p:nvSpPr>
        <p:spPr>
          <a:xfrm>
            <a:off x="8656466" y="2298368"/>
            <a:ext cx="66112" cy="67138"/>
          </a:xfrm>
          <a:custGeom>
            <a:avLst/>
            <a:gdLst/>
            <a:ahLst/>
            <a:cxnLst/>
            <a:rect l="l" t="t" r="r" b="b"/>
            <a:pathLst>
              <a:path w="2061" h="2093" fill="none" extrusionOk="0">
                <a:moveTo>
                  <a:pt x="2061" y="1047"/>
                </a:moveTo>
                <a:cubicBezTo>
                  <a:pt x="2061" y="1635"/>
                  <a:pt x="1603" y="2093"/>
                  <a:pt x="1047" y="2093"/>
                </a:cubicBezTo>
                <a:cubicBezTo>
                  <a:pt x="459" y="2093"/>
                  <a:pt x="1" y="1635"/>
                  <a:pt x="1" y="1047"/>
                </a:cubicBezTo>
                <a:cubicBezTo>
                  <a:pt x="1" y="491"/>
                  <a:pt x="459" y="0"/>
                  <a:pt x="1047" y="0"/>
                </a:cubicBezTo>
                <a:cubicBezTo>
                  <a:pt x="1603" y="0"/>
                  <a:pt x="2061" y="491"/>
                  <a:pt x="2061" y="1047"/>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2" name="Google Shape;742;g144f28a59e7_0_1046"/>
          <p:cNvSpPr/>
          <p:nvPr/>
        </p:nvSpPr>
        <p:spPr>
          <a:xfrm>
            <a:off x="6709184" y="1348288"/>
            <a:ext cx="259090" cy="259090"/>
          </a:xfrm>
          <a:custGeom>
            <a:avLst/>
            <a:gdLst/>
            <a:ahLst/>
            <a:cxnLst/>
            <a:rect l="l" t="t" r="r" b="b"/>
            <a:pathLst>
              <a:path w="8077" h="8077" fill="none" extrusionOk="0">
                <a:moveTo>
                  <a:pt x="0" y="4022"/>
                </a:moveTo>
                <a:lnTo>
                  <a:pt x="4022" y="0"/>
                </a:lnTo>
                <a:lnTo>
                  <a:pt x="8077" y="4022"/>
                </a:lnTo>
                <a:lnTo>
                  <a:pt x="4022" y="807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3" name="Google Shape;743;g144f28a59e7_0_1046"/>
          <p:cNvSpPr/>
          <p:nvPr/>
        </p:nvSpPr>
        <p:spPr>
          <a:xfrm>
            <a:off x="5455063" y="4076915"/>
            <a:ext cx="141622" cy="142681"/>
          </a:xfrm>
          <a:custGeom>
            <a:avLst/>
            <a:gdLst/>
            <a:ahLst/>
            <a:cxnLst/>
            <a:rect l="l" t="t" r="r" b="b"/>
            <a:pathLst>
              <a:path w="4415" h="4448" fill="none" extrusionOk="0">
                <a:moveTo>
                  <a:pt x="1" y="2224"/>
                </a:moveTo>
                <a:lnTo>
                  <a:pt x="2191" y="0"/>
                </a:lnTo>
                <a:lnTo>
                  <a:pt x="4415" y="2224"/>
                </a:lnTo>
                <a:lnTo>
                  <a:pt x="2191" y="4447"/>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4" name="Google Shape;744;g144f28a59e7_0_1046"/>
          <p:cNvSpPr/>
          <p:nvPr/>
        </p:nvSpPr>
        <p:spPr>
          <a:xfrm>
            <a:off x="5395940" y="1118488"/>
            <a:ext cx="104926" cy="104926"/>
          </a:xfrm>
          <a:custGeom>
            <a:avLst/>
            <a:gdLst/>
            <a:ahLst/>
            <a:cxnLst/>
            <a:rect l="l" t="t" r="r" b="b"/>
            <a:pathLst>
              <a:path w="3271" h="3271" fill="none" extrusionOk="0">
                <a:moveTo>
                  <a:pt x="3271" y="1635"/>
                </a:moveTo>
                <a:cubicBezTo>
                  <a:pt x="3271" y="2551"/>
                  <a:pt x="2551" y="3270"/>
                  <a:pt x="1636" y="3270"/>
                </a:cubicBezTo>
                <a:cubicBezTo>
                  <a:pt x="753" y="3270"/>
                  <a:pt x="1" y="2551"/>
                  <a:pt x="1" y="1635"/>
                </a:cubicBezTo>
                <a:cubicBezTo>
                  <a:pt x="1" y="752"/>
                  <a:pt x="753" y="0"/>
                  <a:pt x="1636" y="0"/>
                </a:cubicBezTo>
                <a:cubicBezTo>
                  <a:pt x="2551" y="0"/>
                  <a:pt x="3271" y="752"/>
                  <a:pt x="3271"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45" name="Google Shape;745;g144f28a59e7_0_1046"/>
          <p:cNvPicPr preferRelativeResize="0"/>
          <p:nvPr/>
        </p:nvPicPr>
        <p:blipFill rotWithShape="1">
          <a:blip r:embed="rId3">
            <a:alphaModFix/>
          </a:blip>
          <a:srcRect l="21299" r="21305"/>
          <a:stretch/>
        </p:blipFill>
        <p:spPr>
          <a:xfrm>
            <a:off x="2311825" y="594675"/>
            <a:ext cx="4219601" cy="421960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g1b3cbf8da2e_3_17"/>
          <p:cNvSpPr txBox="1">
            <a:spLocks noGrp="1"/>
          </p:cNvSpPr>
          <p:nvPr>
            <p:ph type="title"/>
          </p:nvPr>
        </p:nvSpPr>
        <p:spPr>
          <a:xfrm>
            <a:off x="442762" y="1097563"/>
            <a:ext cx="4252713" cy="2948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latin typeface="Shobhika Regular" panose="020B0000000000000000" pitchFamily="34" charset="0"/>
                <a:ea typeface="Tiro Devanagari Marathi"/>
                <a:cs typeface="Shobhika Regular" panose="020B0000000000000000" pitchFamily="34" charset="0"/>
                <a:sym typeface="Tiro Devanagari Marathi"/>
              </a:rPr>
              <a:t>चला, खेळू या</a:t>
            </a:r>
            <a:endParaRPr dirty="0">
              <a:latin typeface="Shobhika Regular" panose="020B0000000000000000" pitchFamily="34" charset="0"/>
              <a:ea typeface="Tiro Devanagari Marathi"/>
              <a:cs typeface="Shobhika Regular" panose="020B0000000000000000" pitchFamily="34" charset="0"/>
              <a:sym typeface="Tiro Devanagari Marathi"/>
            </a:endParaRPr>
          </a:p>
        </p:txBody>
      </p:sp>
      <p:pic>
        <p:nvPicPr>
          <p:cNvPr id="751" name="Google Shape;751;g1b3cbf8da2e_3_17"/>
          <p:cNvPicPr preferRelativeResize="0"/>
          <p:nvPr/>
        </p:nvPicPr>
        <p:blipFill>
          <a:blip r:embed="rId3">
            <a:alphaModFix/>
          </a:blip>
          <a:stretch>
            <a:fillRect/>
          </a:stretch>
        </p:blipFill>
        <p:spPr>
          <a:xfrm>
            <a:off x="4695475" y="1149463"/>
            <a:ext cx="3792776" cy="284458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g1b3cbf8da2e_3_24"/>
          <p:cNvSpPr txBox="1">
            <a:spLocks noGrp="1"/>
          </p:cNvSpPr>
          <p:nvPr>
            <p:ph type="title"/>
          </p:nvPr>
        </p:nvSpPr>
        <p:spPr>
          <a:xfrm>
            <a:off x="713225" y="368825"/>
            <a:ext cx="7702800" cy="74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Shobhika Regular" panose="020B0000000000000000" pitchFamily="34" charset="0"/>
                <a:ea typeface="Tiro Devanagari Marathi"/>
                <a:cs typeface="Shobhika Regular" panose="020B0000000000000000" pitchFamily="34" charset="0"/>
                <a:sym typeface="Tiro Devanagari Marathi"/>
              </a:rPr>
              <a:t>चला, गप्पा मारू या.</a:t>
            </a:r>
            <a:endParaRPr>
              <a:latin typeface="Shobhika Regular" panose="020B0000000000000000" pitchFamily="34" charset="0"/>
              <a:ea typeface="Tiro Devanagari Marathi"/>
              <a:cs typeface="Shobhika Regular" panose="020B0000000000000000" pitchFamily="34" charset="0"/>
              <a:sym typeface="Tiro Devanagari Marathi"/>
            </a:endParaRPr>
          </a:p>
        </p:txBody>
      </p:sp>
      <p:pic>
        <p:nvPicPr>
          <p:cNvPr id="757" name="Google Shape;757;g1b3cbf8da2e_3_24"/>
          <p:cNvPicPr preferRelativeResize="0"/>
          <p:nvPr/>
        </p:nvPicPr>
        <p:blipFill>
          <a:blip r:embed="rId3">
            <a:alphaModFix/>
          </a:blip>
          <a:stretch>
            <a:fillRect/>
          </a:stretch>
        </p:blipFill>
        <p:spPr>
          <a:xfrm>
            <a:off x="2708913" y="1212850"/>
            <a:ext cx="3726175" cy="3726175"/>
          </a:xfrm>
          <a:prstGeom prst="rect">
            <a:avLst/>
          </a:prstGeom>
          <a:noFill/>
          <a:ln>
            <a:noFill/>
          </a:ln>
        </p:spPr>
      </p:pic>
      <p:pic>
        <p:nvPicPr>
          <p:cNvPr id="758" name="Google Shape;758;g1b3cbf8da2e_3_24"/>
          <p:cNvPicPr preferRelativeResize="0"/>
          <p:nvPr/>
        </p:nvPicPr>
        <p:blipFill>
          <a:blip r:embed="rId3">
            <a:alphaModFix/>
          </a:blip>
          <a:stretch>
            <a:fillRect/>
          </a:stretch>
        </p:blipFill>
        <p:spPr>
          <a:xfrm>
            <a:off x="3549369" y="2060675"/>
            <a:ext cx="2030501" cy="203052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g144f28a59e7_1_120"/>
          <p:cNvSpPr/>
          <p:nvPr/>
        </p:nvSpPr>
        <p:spPr>
          <a:xfrm>
            <a:off x="6951768" y="1134892"/>
            <a:ext cx="90234" cy="90234"/>
          </a:xfrm>
          <a:custGeom>
            <a:avLst/>
            <a:gdLst/>
            <a:ahLst/>
            <a:cxnLst/>
            <a:rect l="l" t="t" r="r" b="b"/>
            <a:pathLst>
              <a:path w="2813" h="2813" fill="none" extrusionOk="0">
                <a:moveTo>
                  <a:pt x="0" y="1407"/>
                </a:moveTo>
                <a:lnTo>
                  <a:pt x="1406" y="1"/>
                </a:lnTo>
                <a:lnTo>
                  <a:pt x="2812" y="1407"/>
                </a:lnTo>
                <a:lnTo>
                  <a:pt x="1406" y="2813"/>
                </a:ln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4" name="Google Shape;764;g144f28a59e7_1_120"/>
          <p:cNvSpPr/>
          <p:nvPr/>
        </p:nvSpPr>
        <p:spPr>
          <a:xfrm>
            <a:off x="5686804" y="632565"/>
            <a:ext cx="192621" cy="192578"/>
          </a:xfrm>
          <a:custGeom>
            <a:avLst/>
            <a:gdLst/>
            <a:ahLst/>
            <a:cxnLst/>
            <a:rect l="l" t="t" r="r" b="b"/>
            <a:pathLst>
              <a:path w="3271" h="3270" fill="none" extrusionOk="0">
                <a:moveTo>
                  <a:pt x="3270" y="1635"/>
                </a:moveTo>
                <a:cubicBezTo>
                  <a:pt x="3270" y="2551"/>
                  <a:pt x="2518" y="3270"/>
                  <a:pt x="1635" y="3270"/>
                </a:cubicBezTo>
                <a:cubicBezTo>
                  <a:pt x="720" y="3270"/>
                  <a:pt x="0" y="2551"/>
                  <a:pt x="0" y="1635"/>
                </a:cubicBezTo>
                <a:cubicBezTo>
                  <a:pt x="0" y="752"/>
                  <a:pt x="720" y="0"/>
                  <a:pt x="1635" y="0"/>
                </a:cubicBezTo>
                <a:cubicBezTo>
                  <a:pt x="2518" y="0"/>
                  <a:pt x="3270" y="752"/>
                  <a:pt x="3270" y="1635"/>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5" name="Google Shape;765;g144f28a59e7_1_120"/>
          <p:cNvSpPr txBox="1">
            <a:spLocks noGrp="1"/>
          </p:cNvSpPr>
          <p:nvPr>
            <p:ph type="title"/>
          </p:nvPr>
        </p:nvSpPr>
        <p:spPr>
          <a:xfrm>
            <a:off x="713225" y="417750"/>
            <a:ext cx="7702800" cy="80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5400" b="0">
                <a:latin typeface="Tiro Devanagari Marathi"/>
                <a:ea typeface="Tiro Devanagari Marathi"/>
                <a:cs typeface="Tiro Devanagari Marathi"/>
                <a:sym typeface="Tiro Devanagari Marathi"/>
              </a:rPr>
              <a:t>धन्यवाद!</a:t>
            </a:r>
            <a:endParaRPr sz="5400" b="0">
              <a:latin typeface="Tiro Devanagari Marathi"/>
              <a:ea typeface="Tiro Devanagari Marathi"/>
              <a:cs typeface="Tiro Devanagari Marathi"/>
              <a:sym typeface="Tiro Devanagari Marathi"/>
            </a:endParaRPr>
          </a:p>
        </p:txBody>
      </p:sp>
      <p:pic>
        <p:nvPicPr>
          <p:cNvPr id="766" name="Google Shape;766;g144f28a59e7_1_120"/>
          <p:cNvPicPr preferRelativeResize="0"/>
          <p:nvPr/>
        </p:nvPicPr>
        <p:blipFill>
          <a:blip r:embed="rId3">
            <a:alphaModFix/>
          </a:blip>
          <a:stretch>
            <a:fillRect/>
          </a:stretch>
        </p:blipFill>
        <p:spPr>
          <a:xfrm>
            <a:off x="6008137" y="632574"/>
            <a:ext cx="2407896" cy="4529050"/>
          </a:xfrm>
          <a:prstGeom prst="rect">
            <a:avLst/>
          </a:prstGeom>
          <a:noFill/>
          <a:ln>
            <a:noFill/>
          </a:ln>
        </p:spPr>
      </p:pic>
    </p:spTree>
  </p:cSld>
  <p:clrMapOvr>
    <a:masterClrMapping/>
  </p:clrMapOvr>
</p:sld>
</file>

<file path=ppt/theme/theme1.xml><?xml version="1.0" encoding="utf-8"?>
<a:theme xmlns:a="http://schemas.openxmlformats.org/drawingml/2006/main" name="Body Language Workshop by Slidesgo">
  <a:themeElements>
    <a:clrScheme name="Simple Light">
      <a:dk1>
        <a:srgbClr val="231F20"/>
      </a:dk1>
      <a:lt1>
        <a:srgbClr val="FFFFFF"/>
      </a:lt1>
      <a:dk2>
        <a:srgbClr val="7044CC"/>
      </a:dk2>
      <a:lt2>
        <a:srgbClr val="E9EAEB"/>
      </a:lt2>
      <a:accent1>
        <a:srgbClr val="D6D3E1"/>
      </a:accent1>
      <a:accent2>
        <a:srgbClr val="FFFFFF"/>
      </a:accent2>
      <a:accent3>
        <a:srgbClr val="FFFFFF"/>
      </a:accent3>
      <a:accent4>
        <a:srgbClr val="FFFFFF"/>
      </a:accent4>
      <a:accent5>
        <a:srgbClr val="FFFFFF"/>
      </a:accent5>
      <a:accent6>
        <a:srgbClr val="FFFFFF"/>
      </a:accent6>
      <a:hlink>
        <a:srgbClr val="231F2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1388</Words>
  <Application>Microsoft Office PowerPoint</Application>
  <PresentationFormat>On-screen Show (16:9)</PresentationFormat>
  <Paragraphs>153</Paragraphs>
  <Slides>38</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Open Sans</vt:lpstr>
      <vt:lpstr>Tiro Devanagari Marathi</vt:lpstr>
      <vt:lpstr>Shobhika Regular</vt:lpstr>
      <vt:lpstr>Eczar</vt:lpstr>
      <vt:lpstr>Arial</vt:lpstr>
      <vt:lpstr>Mali</vt:lpstr>
      <vt:lpstr>Body Language Workshop by Slidesgo</vt:lpstr>
      <vt:lpstr>मस्त चाललंय आमचं!</vt:lpstr>
      <vt:lpstr>संवाद ऐकू या.</vt:lpstr>
      <vt:lpstr>संवाद ऐकू या.</vt:lpstr>
      <vt:lpstr>PowerPoint Presentation</vt:lpstr>
      <vt:lpstr>PowerPoint Presentation</vt:lpstr>
      <vt:lpstr>PowerPoint Presentation</vt:lpstr>
      <vt:lpstr>आपण कसे आहात?</vt:lpstr>
      <vt:lpstr>आपण कसे आहात?</vt:lpstr>
      <vt:lpstr>आपण कसे आहात?</vt:lpstr>
      <vt:lpstr>आपण कसे आहात?</vt:lpstr>
      <vt:lpstr>आपण कसे आहात?</vt:lpstr>
      <vt:lpstr>आपण कसे आहात?</vt:lpstr>
      <vt:lpstr>चला, गप्पा मारू या!</vt:lpstr>
      <vt:lpstr>PowerPoint Presentation</vt:lpstr>
      <vt:lpstr>PowerPoint Presentation</vt:lpstr>
      <vt:lpstr>पुढील वाक्ये पूर्ण करू या. </vt:lpstr>
      <vt:lpstr>वाचू या.</vt:lpstr>
      <vt:lpstr>सराव करू या</vt:lpstr>
      <vt:lpstr>PowerPoint Presentation</vt:lpstr>
      <vt:lpstr> तुम्हाला काय होतंय?   </vt:lpstr>
      <vt:lpstr>PowerPoint Presentation</vt:lpstr>
      <vt:lpstr>PowerPoint Presentation</vt:lpstr>
      <vt:lpstr> तुम्हाला काय होतंय?   </vt:lpstr>
      <vt:lpstr>PowerPoint Presentation</vt:lpstr>
      <vt:lpstr>PowerPoint Presentation</vt:lpstr>
      <vt:lpstr> तुम्हाला काय होतंय?   </vt:lpstr>
      <vt:lpstr>PowerPoint Presentation</vt:lpstr>
      <vt:lpstr>PowerPoint Presentation</vt:lpstr>
      <vt:lpstr>तुम्हाला काय होतंय?   चित्र पाहून सांगा.</vt:lpstr>
      <vt:lpstr>PowerPoint Presentation</vt:lpstr>
      <vt:lpstr>PowerPoint Presentation</vt:lpstr>
      <vt:lpstr>PowerPoint Presentation</vt:lpstr>
      <vt:lpstr>PowerPoint Presentation</vt:lpstr>
      <vt:lpstr>PowerPoint Presentation</vt:lpstr>
      <vt:lpstr>PowerPoint Presentation</vt:lpstr>
      <vt:lpstr>चला, खेळू या</vt:lpstr>
      <vt:lpstr>चला, गप्पा मारू या.</vt:lpstr>
      <vt:lpstr>धन्यवाद!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मस्त चाललंय आमचं!</dc:title>
  <cp:lastModifiedBy>Sonalee Gujar</cp:lastModifiedBy>
  <cp:revision>1</cp:revision>
  <dcterms:modified xsi:type="dcterms:W3CDTF">2022-12-28T21:26:24Z</dcterms:modified>
</cp:coreProperties>
</file>