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1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9144000" cy="5143500" type="screen16x9"/>
  <p:notesSz cx="6858000" cy="9144000"/>
  <p:embeddedFontLst>
    <p:embeddedFont>
      <p:font typeface="Shobhika Regular" panose="020B0000000000000000" pitchFamily="34" charset="0"/>
      <p:regular r:id="rId15"/>
    </p:embeddedFont>
    <p:embeddedFont>
      <p:font typeface="Tiro Devanagari Marathi" panose="020B0604020202020204" charset="0"/>
      <p:regular r:id="rId16"/>
      <p:italic r:id="rId17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21" roundtripDataSignature="AMtx7mgF5E7J1+Sm6xvDpaML8x43ZndEU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F40E8F3A-D221-4997-AC60-5738786E249F}">
  <a:tblStyle styleId="{F40E8F3A-D221-4997-AC60-5738786E249F}" styleName="Table_0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 b="off" i="off"/>
      <a:tcStyle>
        <a:tcBdr/>
      </a:tcStyle>
    </a:band1H>
    <a:band2H>
      <a:tcTxStyle b="off" i="off"/>
      <a:tcStyle>
        <a:tcBdr/>
      </a:tcStyle>
    </a:band2H>
    <a:band1V>
      <a:tcTxStyle b="off" i="off"/>
      <a:tcStyle>
        <a:tcBdr/>
      </a:tcStyle>
    </a:band1V>
    <a:band2V>
      <a:tcTxStyle b="off" i="off"/>
      <a:tcStyle>
        <a:tcBdr/>
      </a:tcStyle>
    </a:band2V>
    <a:lastCol>
      <a:tcTxStyle b="off" i="off"/>
      <a:tcStyle>
        <a:tcBdr/>
      </a:tcStyle>
    </a:lastCol>
    <a:firstCol>
      <a:tcTxStyle b="off" i="off"/>
      <a:tcStyle>
        <a:tcBdr/>
      </a:tcStyle>
    </a:firstCol>
    <a:lastRow>
      <a:tcTxStyle b="off" i="off"/>
      <a:tcStyle>
        <a:tcBdr/>
      </a:tcStyle>
    </a:lastRow>
    <a:seCell>
      <a:tcTxStyle b="off" i="off"/>
      <a:tcStyle>
        <a:tcBdr/>
      </a:tcStyle>
    </a:seCell>
    <a:swCell>
      <a:tcTxStyle b="off" i="off"/>
      <a:tcStyle>
        <a:tcBdr/>
      </a:tcStyle>
    </a:swCell>
    <a:firstRow>
      <a:tcTxStyle b="off" i="off"/>
      <a:tcStyle>
        <a:tcBdr/>
      </a:tcStyle>
    </a:firstRow>
    <a:neCell>
      <a:tcTxStyle b="off" i="off"/>
      <a:tcStyle>
        <a:tcBdr/>
      </a:tcStyle>
    </a:neCell>
    <a:nwCell>
      <a:tcTxStyle b="off" i="off"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8" d="100"/>
          <a:sy n="78" d="100"/>
        </p:scale>
        <p:origin x="940" y="5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21" Type="http://customschemas.google.com/relationships/presentationmetadata" Target="meta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3.fntdata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2" name="Google Shape;52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7" name="Google Shape;57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7" name="Google Shape;67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8" name="Google Shape;78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6" name="Google Shape;86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6" name="Google Shape;96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4" name="Google Shape;104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4" name="Google Shape;114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0" name="Google Shape;120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9" name="Google Shape;129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7" name="Google Shape;137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6" name="Google Shape;146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4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14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1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1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1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6" name="Google Shape;16;p1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1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17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21" name="Google Shape;21;p1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1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4" name="Google Shape;24;p18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5" name="Google Shape;25;p18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6" name="Google Shape;26;p1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19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1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20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2" name="Google Shape;32;p20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3" name="Google Shape;33;p2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21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6" name="Google Shape;36;p2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22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" name="Google Shape;39;p22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40" name="Google Shape;40;p22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41" name="Google Shape;41;p22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2" name="Google Shape;42;p2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23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5" name="Google Shape;45;p2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24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8" name="Google Shape;48;p24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9" name="Google Shape;49;p2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3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13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p1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jp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jpg"/><Relationship Id="rId4" Type="http://schemas.openxmlformats.org/officeDocument/2006/relationships/image" Target="../media/image13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jp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jpg"/><Relationship Id="rId4" Type="http://schemas.openxmlformats.org/officeDocument/2006/relationships/image" Target="../media/image23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8.jpg"/><Relationship Id="rId4" Type="http://schemas.openxmlformats.org/officeDocument/2006/relationships/image" Target="../media/image27.jp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"/>
          <p:cNvSpPr txBox="1">
            <a:spLocks noGrp="1"/>
          </p:cNvSpPr>
          <p:nvPr>
            <p:ph type="ctrTitle"/>
          </p:nvPr>
        </p:nvSpPr>
        <p:spPr>
          <a:xfrm rot="-843200">
            <a:off x="975182" y="2814292"/>
            <a:ext cx="3660663" cy="67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</a:pPr>
            <a:r>
              <a:rPr lang="en-GB" sz="4400" b="1">
                <a:latin typeface="Arial"/>
                <a:ea typeface="Arial"/>
                <a:cs typeface="Arial"/>
                <a:sym typeface="Arial"/>
              </a:rPr>
              <a:t>पाठनियोजन</a:t>
            </a:r>
            <a:r>
              <a:rPr lang="en-GB" sz="4400">
                <a:latin typeface="Arial"/>
                <a:ea typeface="Arial"/>
                <a:cs typeface="Arial"/>
                <a:sym typeface="Arial"/>
              </a:rPr>
              <a:t> </a:t>
            </a:r>
            <a:endParaRPr sz="4400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2"/>
          <p:cNvSpPr txBox="1">
            <a:spLocks noGrp="1"/>
          </p:cNvSpPr>
          <p:nvPr>
            <p:ph type="title"/>
          </p:nvPr>
        </p:nvSpPr>
        <p:spPr>
          <a:xfrm>
            <a:off x="899775" y="445025"/>
            <a:ext cx="67014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-GB" b="1">
                <a:latin typeface="Arial"/>
                <a:ea typeface="Arial"/>
                <a:cs typeface="Arial"/>
                <a:sym typeface="Arial"/>
              </a:rPr>
              <a:t>महत्त्वाची सूचना</a:t>
            </a:r>
            <a:endParaRPr b="1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0" name="Google Shape;60;p2"/>
          <p:cNvSpPr txBox="1">
            <a:spLocks noGrp="1"/>
          </p:cNvSpPr>
          <p:nvPr>
            <p:ph type="body" idx="1"/>
          </p:nvPr>
        </p:nvSpPr>
        <p:spPr>
          <a:xfrm>
            <a:off x="622737" y="1394348"/>
            <a:ext cx="7493700" cy="291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GB" sz="2100" b="1">
                <a:solidFill>
                  <a:srgbClr val="FF0000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शिक्षकांनी लक्षात घ्यावे की ते स्वतः निजभाषक असले तरीही विद्यार्थी अन्यभाषक असणार आहेत.</a:t>
            </a:r>
            <a:endParaRPr sz="2100" b="1">
              <a:solidFill>
                <a:srgbClr val="FF0000"/>
              </a:solidFill>
              <a:latin typeface="Shobhika Regular" panose="020B0000000000000000" pitchFamily="34" charset="0"/>
              <a:ea typeface="Tiro Devanagari Marathi"/>
              <a:cs typeface="Shobhika Regular" panose="020B0000000000000000" pitchFamily="34" charset="0"/>
              <a:sym typeface="Tiro Devanagari Marathi"/>
            </a:endParaRPr>
          </a:p>
          <a:p>
            <a:pPr marL="0" lvl="0" indent="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800"/>
              <a:buNone/>
            </a:pPr>
            <a:endParaRPr sz="2100" b="1">
              <a:solidFill>
                <a:srgbClr val="000000"/>
              </a:solidFill>
              <a:latin typeface="Shobhika Regular" panose="020B0000000000000000" pitchFamily="34" charset="0"/>
              <a:ea typeface="Tiro Devanagari Marathi"/>
              <a:cs typeface="Shobhika Regular" panose="020B0000000000000000" pitchFamily="34" charset="0"/>
              <a:sym typeface="Tiro Devanagari Marathi"/>
            </a:endParaRPr>
          </a:p>
          <a:p>
            <a:pPr marL="0" lvl="0" indent="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800"/>
              <a:buNone/>
            </a:pPr>
            <a:r>
              <a:rPr lang="en-GB" sz="2100" b="1">
                <a:solidFill>
                  <a:srgbClr val="FF0000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त्यामुळे लहान लहान पावले टाकत एखादा विषय शिकवावा.</a:t>
            </a:r>
            <a:endParaRPr sz="2100" b="1">
              <a:solidFill>
                <a:srgbClr val="FF0000"/>
              </a:solidFill>
              <a:latin typeface="Shobhika Regular" panose="020B0000000000000000" pitchFamily="34" charset="0"/>
              <a:ea typeface="Tiro Devanagari Marathi"/>
              <a:cs typeface="Shobhika Regular" panose="020B0000000000000000" pitchFamily="34" charset="0"/>
              <a:sym typeface="Tiro Devanagari Marathi"/>
            </a:endParaRPr>
          </a:p>
        </p:txBody>
      </p:sp>
      <p:pic>
        <p:nvPicPr>
          <p:cNvPr id="61" name="Google Shape;61;p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-1348356">
            <a:off x="6523062" y="3257526"/>
            <a:ext cx="2117329" cy="1419271"/>
          </a:xfrm>
          <a:prstGeom prst="rect">
            <a:avLst/>
          </a:prstGeom>
          <a:noFill/>
          <a:ln>
            <a:noFill/>
          </a:ln>
        </p:spPr>
      </p:pic>
      <p:pic>
        <p:nvPicPr>
          <p:cNvPr id="62" name="Google Shape;62;p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-1226455">
            <a:off x="936138" y="149639"/>
            <a:ext cx="1163496" cy="1163496"/>
          </a:xfrm>
          <a:prstGeom prst="rect">
            <a:avLst/>
          </a:prstGeom>
          <a:noFill/>
          <a:ln>
            <a:noFill/>
          </a:ln>
        </p:spPr>
      </p:pic>
      <p:pic>
        <p:nvPicPr>
          <p:cNvPr id="63" name="Google Shape;63;p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 rot="2013176">
            <a:off x="6878405" y="116670"/>
            <a:ext cx="1119088" cy="1008434"/>
          </a:xfrm>
          <a:prstGeom prst="rect">
            <a:avLst/>
          </a:prstGeom>
          <a:noFill/>
          <a:ln>
            <a:noFill/>
          </a:ln>
        </p:spPr>
      </p:pic>
      <p:pic>
        <p:nvPicPr>
          <p:cNvPr id="64" name="Google Shape;64;p2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 rot="1534875">
            <a:off x="894638" y="3734976"/>
            <a:ext cx="1328625" cy="115254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9" name="Google Shape;69;p3"/>
          <p:cNvGraphicFramePr/>
          <p:nvPr>
            <p:extLst>
              <p:ext uri="{D42A27DB-BD31-4B8C-83A1-F6EECF244321}">
                <p14:modId xmlns:p14="http://schemas.microsoft.com/office/powerpoint/2010/main" val="1203803116"/>
              </p:ext>
            </p:extLst>
          </p:nvPr>
        </p:nvGraphicFramePr>
        <p:xfrm>
          <a:off x="916813" y="558792"/>
          <a:ext cx="7310375" cy="4315870"/>
        </p:xfrm>
        <a:graphic>
          <a:graphicData uri="http://schemas.openxmlformats.org/drawingml/2006/table">
            <a:tbl>
              <a:tblPr>
                <a:noFill/>
                <a:tableStyleId>{F40E8F3A-D221-4997-AC60-5738786E249F}</a:tableStyleId>
              </a:tblPr>
              <a:tblGrid>
                <a:gridCol w="1694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93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889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1338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010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900"/>
                        <a:buFont typeface="Arial"/>
                        <a:buNone/>
                      </a:pPr>
                      <a:r>
                        <a:rPr lang="en-GB" sz="1800" b="1" u="none" strike="noStrike" cap="none">
                          <a:latin typeface="Shobhika Regular" panose="020B0000000000000000" pitchFamily="34" charset="0"/>
                          <a:ea typeface="Tiro Devanagari Marathi"/>
                          <a:cs typeface="Shobhika Regular" panose="020B0000000000000000" pitchFamily="34" charset="0"/>
                          <a:sym typeface="Tiro Devanagari Marathi"/>
                        </a:rPr>
                        <a:t>नियम १:</a:t>
                      </a:r>
                      <a:endParaRPr sz="1800" b="1" u="none" strike="noStrike" cap="none">
                        <a:latin typeface="Shobhika Regular" panose="020B0000000000000000" pitchFamily="34" charset="0"/>
                        <a:ea typeface="Tiro Devanagari Marathi"/>
                        <a:cs typeface="Shobhika Regular" panose="020B0000000000000000" pitchFamily="34" charset="0"/>
                        <a:sym typeface="Tiro Devanagari Marathi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900"/>
                        <a:buFont typeface="Arial"/>
                        <a:buNone/>
                      </a:pPr>
                      <a:r>
                        <a:rPr lang="en-GB" sz="1800" b="1" u="none" strike="noStrike" cap="none">
                          <a:latin typeface="Shobhika Regular" panose="020B0000000000000000" pitchFamily="34" charset="0"/>
                          <a:ea typeface="Tiro Devanagari Marathi"/>
                          <a:cs typeface="Shobhika Regular" panose="020B0000000000000000" pitchFamily="34" charset="0"/>
                          <a:sym typeface="Tiro Devanagari Marathi"/>
                        </a:rPr>
                        <a:t> सोपे</a:t>
                      </a:r>
                      <a:endParaRPr sz="1800" b="1" u="none" strike="noStrike" cap="none">
                        <a:latin typeface="Shobhika Regular" panose="020B0000000000000000" pitchFamily="34" charset="0"/>
                        <a:ea typeface="Tiro Devanagari Marathi"/>
                        <a:cs typeface="Shobhika Regular" panose="020B0000000000000000" pitchFamily="34" charset="0"/>
                        <a:sym typeface="Tiro Devanagari Marathi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900"/>
                        <a:buFont typeface="Arial"/>
                        <a:buNone/>
                      </a:pPr>
                      <a:endParaRPr sz="1800" b="1" u="none" strike="noStrike" cap="none">
                        <a:latin typeface="Shobhika Regular" panose="020B0000000000000000" pitchFamily="34" charset="0"/>
                        <a:ea typeface="Tiro Devanagari Marathi"/>
                        <a:cs typeface="Shobhika Regular" panose="020B0000000000000000" pitchFamily="34" charset="0"/>
                        <a:sym typeface="Tiro Devanagari Marathi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900"/>
                        <a:buFont typeface="Arial"/>
                        <a:buNone/>
                      </a:pPr>
                      <a:r>
                        <a:rPr lang="en-GB" sz="1800" b="1" u="none" strike="noStrike" cap="none">
                          <a:latin typeface="Shobhika Regular" panose="020B0000000000000000" pitchFamily="34" charset="0"/>
                          <a:ea typeface="Tiro Devanagari Marathi"/>
                          <a:cs typeface="Shobhika Regular" panose="020B0000000000000000" pitchFamily="34" charset="0"/>
                          <a:sym typeface="Tiro Devanagari Marathi"/>
                        </a:rPr>
                        <a:t>कठीण </a:t>
                      </a:r>
                      <a:endParaRPr sz="1800" b="1" u="none" strike="noStrike" cap="none">
                        <a:latin typeface="Shobhika Regular" panose="020B0000000000000000" pitchFamily="34" charset="0"/>
                        <a:ea typeface="Tiro Devanagari Marathi"/>
                        <a:cs typeface="Shobhika Regular" panose="020B0000000000000000" pitchFamily="34" charset="0"/>
                        <a:sym typeface="Tiro Devanagari Marathi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62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900"/>
                        <a:buFont typeface="Arial"/>
                        <a:buNone/>
                      </a:pPr>
                      <a:endParaRPr sz="1800" b="1" u="none" strike="noStrike" cap="none">
                        <a:latin typeface="Shobhika Regular" panose="020B0000000000000000" pitchFamily="34" charset="0"/>
                        <a:ea typeface="Tiro Devanagari Marathi"/>
                        <a:cs typeface="Shobhika Regular" panose="020B0000000000000000" pitchFamily="34" charset="0"/>
                        <a:sym typeface="Tiro Devanagari Marathi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900"/>
                        <a:buFont typeface="Arial"/>
                        <a:buNone/>
                      </a:pPr>
                      <a:endParaRPr sz="1800" b="1" u="none" strike="noStrike" cap="none">
                        <a:latin typeface="Shobhika Regular" panose="020B0000000000000000" pitchFamily="34" charset="0"/>
                        <a:ea typeface="Tiro Devanagari Marathi"/>
                        <a:cs typeface="Shobhika Regular" panose="020B0000000000000000" pitchFamily="34" charset="0"/>
                        <a:sym typeface="Tiro Devanagari Marathi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900"/>
                        <a:buFont typeface="Arial"/>
                        <a:buNone/>
                      </a:pPr>
                      <a:endParaRPr sz="1800" b="1" u="none" strike="noStrike" cap="none">
                        <a:latin typeface="Shobhika Regular" panose="020B0000000000000000" pitchFamily="34" charset="0"/>
                        <a:ea typeface="Tiro Devanagari Marathi"/>
                        <a:cs typeface="Shobhika Regular" panose="020B0000000000000000" pitchFamily="34" charset="0"/>
                        <a:sym typeface="Tiro Devanagari Marathi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900"/>
                        <a:buFont typeface="Arial"/>
                        <a:buNone/>
                      </a:pPr>
                      <a:endParaRPr sz="1800" b="1" u="none" strike="noStrike" cap="none">
                        <a:latin typeface="Shobhika Regular" panose="020B0000000000000000" pitchFamily="34" charset="0"/>
                        <a:ea typeface="Tiro Devanagari Marathi"/>
                        <a:cs typeface="Shobhika Regular" panose="020B0000000000000000" pitchFamily="34" charset="0"/>
                        <a:sym typeface="Tiro Devanagari Marathi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044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1800" b="1" u="none" strike="noStrike" cap="none">
                          <a:solidFill>
                            <a:schemeClr val="dk1"/>
                          </a:solidFill>
                          <a:latin typeface="Shobhika Regular" panose="020B0000000000000000" pitchFamily="34" charset="0"/>
                          <a:ea typeface="Tiro Devanagari Marathi"/>
                          <a:cs typeface="Shobhika Regular" panose="020B0000000000000000" pitchFamily="34" charset="0"/>
                          <a:sym typeface="Tiro Devanagari Marathi"/>
                        </a:rPr>
                        <a:t>नियम २:</a:t>
                      </a:r>
                      <a:endParaRPr sz="1800" b="1" u="none" strike="noStrike" cap="none">
                        <a:latin typeface="Shobhika Regular" panose="020B0000000000000000" pitchFamily="34" charset="0"/>
                        <a:ea typeface="Tiro Devanagari Marathi"/>
                        <a:cs typeface="Shobhika Regular" panose="020B0000000000000000" pitchFamily="34" charset="0"/>
                        <a:sym typeface="Tiro Devanagari Marathi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900"/>
                        <a:buFont typeface="Arial"/>
                        <a:buNone/>
                      </a:pPr>
                      <a:r>
                        <a:rPr lang="en-GB" sz="1800" b="1" u="none" strike="noStrike" cap="none">
                          <a:latin typeface="Shobhika Regular" panose="020B0000000000000000" pitchFamily="34" charset="0"/>
                          <a:ea typeface="Tiro Devanagari Marathi"/>
                          <a:cs typeface="Shobhika Regular" panose="020B0000000000000000" pitchFamily="34" charset="0"/>
                          <a:sym typeface="Tiro Devanagari Marathi"/>
                        </a:rPr>
                        <a:t>परिचित </a:t>
                      </a:r>
                      <a:endParaRPr sz="1800" b="1" u="none" strike="noStrike" cap="none">
                        <a:latin typeface="Shobhika Regular" panose="020B0000000000000000" pitchFamily="34" charset="0"/>
                        <a:ea typeface="Tiro Devanagari Marathi"/>
                        <a:cs typeface="Shobhika Regular" panose="020B0000000000000000" pitchFamily="34" charset="0"/>
                        <a:sym typeface="Tiro Devanagari Marathi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900"/>
                        <a:buFont typeface="Arial"/>
                        <a:buNone/>
                      </a:pPr>
                      <a:endParaRPr sz="1800" b="1" u="none" strike="noStrike" cap="none">
                        <a:latin typeface="Shobhika Regular" panose="020B0000000000000000" pitchFamily="34" charset="0"/>
                        <a:ea typeface="Tiro Devanagari Marathi"/>
                        <a:cs typeface="Shobhika Regular" panose="020B0000000000000000" pitchFamily="34" charset="0"/>
                        <a:sym typeface="Tiro Devanagari Marathi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900"/>
                        <a:buFont typeface="Arial"/>
                        <a:buNone/>
                      </a:pPr>
                      <a:r>
                        <a:rPr lang="en-GB" sz="1800" b="1" u="none" strike="noStrike" cap="none">
                          <a:latin typeface="Shobhika Regular" panose="020B0000000000000000" pitchFamily="34" charset="0"/>
                          <a:ea typeface="Tiro Devanagari Marathi"/>
                          <a:cs typeface="Shobhika Regular" panose="020B0000000000000000" pitchFamily="34" charset="0"/>
                          <a:sym typeface="Tiro Devanagari Marathi"/>
                        </a:rPr>
                        <a:t>अपरिचित </a:t>
                      </a:r>
                      <a:endParaRPr sz="1800" b="1" u="none" strike="noStrike" cap="none">
                        <a:latin typeface="Shobhika Regular" panose="020B0000000000000000" pitchFamily="34" charset="0"/>
                        <a:ea typeface="Tiro Devanagari Marathi"/>
                        <a:cs typeface="Shobhika Regular" panose="020B0000000000000000" pitchFamily="34" charset="0"/>
                        <a:sym typeface="Tiro Devanagari Marathi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62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900"/>
                        <a:buFont typeface="Arial"/>
                        <a:buNone/>
                      </a:pPr>
                      <a:endParaRPr sz="1800" b="1" u="none" strike="noStrike" cap="none">
                        <a:solidFill>
                          <a:schemeClr val="dk1"/>
                        </a:solidFill>
                        <a:latin typeface="Shobhika Regular" panose="020B0000000000000000" pitchFamily="34" charset="0"/>
                        <a:ea typeface="Tiro Devanagari Marathi"/>
                        <a:cs typeface="Shobhika Regular" panose="020B0000000000000000" pitchFamily="34" charset="0"/>
                        <a:sym typeface="Tiro Devanagari Marathi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900"/>
                        <a:buFont typeface="Arial"/>
                        <a:buNone/>
                      </a:pPr>
                      <a:endParaRPr sz="1800" b="1" u="none" strike="noStrike" cap="none">
                        <a:latin typeface="Shobhika Regular" panose="020B0000000000000000" pitchFamily="34" charset="0"/>
                        <a:ea typeface="Tiro Devanagari Marathi"/>
                        <a:cs typeface="Shobhika Regular" panose="020B0000000000000000" pitchFamily="34" charset="0"/>
                        <a:sym typeface="Tiro Devanagari Marathi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900"/>
                        <a:buFont typeface="Arial"/>
                        <a:buNone/>
                      </a:pPr>
                      <a:endParaRPr sz="1800" b="1" u="none" strike="noStrike" cap="none">
                        <a:latin typeface="Shobhika Regular" panose="020B0000000000000000" pitchFamily="34" charset="0"/>
                        <a:ea typeface="Tiro Devanagari Marathi"/>
                        <a:cs typeface="Shobhika Regular" panose="020B0000000000000000" pitchFamily="34" charset="0"/>
                        <a:sym typeface="Tiro Devanagari Marathi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900"/>
                        <a:buFont typeface="Arial"/>
                        <a:buNone/>
                      </a:pPr>
                      <a:endParaRPr sz="1800" b="1" u="none" strike="noStrike" cap="none">
                        <a:latin typeface="Shobhika Regular" panose="020B0000000000000000" pitchFamily="34" charset="0"/>
                        <a:ea typeface="Tiro Devanagari Marathi"/>
                        <a:cs typeface="Shobhika Regular" panose="020B0000000000000000" pitchFamily="34" charset="0"/>
                        <a:sym typeface="Tiro Devanagari Marathi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357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1800" b="1" u="none" strike="noStrike" cap="none">
                          <a:solidFill>
                            <a:schemeClr val="dk1"/>
                          </a:solidFill>
                          <a:latin typeface="Shobhika Regular" panose="020B0000000000000000" pitchFamily="34" charset="0"/>
                          <a:ea typeface="Tiro Devanagari Marathi"/>
                          <a:cs typeface="Shobhika Regular" panose="020B0000000000000000" pitchFamily="34" charset="0"/>
                          <a:sym typeface="Tiro Devanagari Marathi"/>
                        </a:rPr>
                        <a:t> नियम ३:</a:t>
                      </a:r>
                      <a:endParaRPr sz="1800" b="1" u="none" strike="noStrike" cap="none">
                        <a:solidFill>
                          <a:schemeClr val="dk1"/>
                        </a:solidFill>
                        <a:latin typeface="Shobhika Regular" panose="020B0000000000000000" pitchFamily="34" charset="0"/>
                        <a:ea typeface="Tiro Devanagari Marathi"/>
                        <a:cs typeface="Shobhika Regular" panose="020B0000000000000000" pitchFamily="34" charset="0"/>
                        <a:sym typeface="Tiro Devanagari Marathi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900"/>
                        <a:buFont typeface="Arial"/>
                        <a:buNone/>
                      </a:pPr>
                      <a:endParaRPr sz="1800" b="1" u="none" strike="noStrike" cap="none">
                        <a:solidFill>
                          <a:schemeClr val="dk1"/>
                        </a:solidFill>
                        <a:latin typeface="Shobhika Regular" panose="020B0000000000000000" pitchFamily="34" charset="0"/>
                        <a:ea typeface="Tiro Devanagari Marathi"/>
                        <a:cs typeface="Shobhika Regular" panose="020B0000000000000000" pitchFamily="34" charset="0"/>
                        <a:sym typeface="Tiro Devanagari Marathi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900"/>
                        <a:buFont typeface="Arial"/>
                        <a:buNone/>
                      </a:pPr>
                      <a:r>
                        <a:rPr lang="en-GB" sz="1800" b="1" u="none" strike="noStrike" cap="none">
                          <a:solidFill>
                            <a:schemeClr val="dk1"/>
                          </a:solidFill>
                          <a:latin typeface="Shobhika Regular" panose="020B0000000000000000" pitchFamily="34" charset="0"/>
                          <a:ea typeface="Tiro Devanagari Marathi"/>
                          <a:cs typeface="Shobhika Regular" panose="020B0000000000000000" pitchFamily="34" charset="0"/>
                          <a:sym typeface="Tiro Devanagari Marathi"/>
                        </a:rPr>
                        <a:t>नियंत्रित</a:t>
                      </a:r>
                      <a:endParaRPr sz="1800" b="1" u="none" strike="noStrike" cap="none">
                        <a:solidFill>
                          <a:srgbClr val="222222"/>
                        </a:solidFill>
                        <a:highlight>
                          <a:srgbClr val="F8F9FA"/>
                        </a:highlight>
                        <a:latin typeface="Shobhika Regular" panose="020B0000000000000000" pitchFamily="34" charset="0"/>
                        <a:ea typeface="Tiro Devanagari Marathi"/>
                        <a:cs typeface="Shobhika Regular" panose="020B0000000000000000" pitchFamily="34" charset="0"/>
                        <a:sym typeface="Tiro Devanagari Marathi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900"/>
                        <a:buFont typeface="Arial"/>
                        <a:buNone/>
                      </a:pPr>
                      <a:endParaRPr sz="1800" b="1" u="none" strike="noStrike" cap="none">
                        <a:latin typeface="Shobhika Regular" panose="020B0000000000000000" pitchFamily="34" charset="0"/>
                        <a:ea typeface="Tiro Devanagari Marathi"/>
                        <a:cs typeface="Shobhika Regular" panose="020B0000000000000000" pitchFamily="34" charset="0"/>
                        <a:sym typeface="Tiro Devanagari Marathi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900"/>
                        <a:buFont typeface="Arial"/>
                        <a:buNone/>
                      </a:pPr>
                      <a:endParaRPr sz="1800" b="1" u="none" strike="noStrike" cap="none">
                        <a:latin typeface="Shobhika Regular" panose="020B0000000000000000" pitchFamily="34" charset="0"/>
                        <a:ea typeface="Tiro Devanagari Marathi"/>
                        <a:cs typeface="Shobhika Regular" panose="020B0000000000000000" pitchFamily="34" charset="0"/>
                        <a:sym typeface="Tiro Devanagari Marathi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900"/>
                        <a:buFont typeface="Arial"/>
                        <a:buNone/>
                      </a:pPr>
                      <a:r>
                        <a:rPr lang="en-GB" sz="1800" b="1" u="none" strike="noStrike" cap="none">
                          <a:latin typeface="Shobhika Regular" panose="020B0000000000000000" pitchFamily="34" charset="0"/>
                          <a:ea typeface="Tiro Devanagari Marathi"/>
                          <a:cs typeface="Shobhika Regular" panose="020B0000000000000000" pitchFamily="34" charset="0"/>
                          <a:sym typeface="Tiro Devanagari Marathi"/>
                        </a:rPr>
                        <a:t>कमी नियंत्रित/ </a:t>
                      </a:r>
                      <a:r>
                        <a:rPr lang="en-GB" sz="1800" b="1" u="none" strike="noStrike" cap="none">
                          <a:solidFill>
                            <a:srgbClr val="222222"/>
                          </a:solidFill>
                          <a:latin typeface="Shobhika Regular" panose="020B0000000000000000" pitchFamily="34" charset="0"/>
                          <a:ea typeface="Tiro Devanagari Marathi"/>
                          <a:cs typeface="Shobhika Regular" panose="020B0000000000000000" pitchFamily="34" charset="0"/>
                          <a:sym typeface="Tiro Devanagari Marathi"/>
                        </a:rPr>
                        <a:t>अनियंत्रित</a:t>
                      </a:r>
                      <a:endParaRPr sz="1800" b="1" u="none" strike="noStrike" cap="none">
                        <a:solidFill>
                          <a:srgbClr val="222222"/>
                        </a:solidFill>
                        <a:latin typeface="Shobhika Regular" panose="020B0000000000000000" pitchFamily="34" charset="0"/>
                        <a:ea typeface="Tiro Devanagari Marathi"/>
                        <a:cs typeface="Shobhika Regular" panose="020B0000000000000000" pitchFamily="34" charset="0"/>
                        <a:sym typeface="Tiro Devanagari Marathi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900"/>
                        <a:buFont typeface="Arial"/>
                        <a:buNone/>
                      </a:pPr>
                      <a:endParaRPr sz="1800" b="1" u="none" strike="noStrike" cap="none">
                        <a:latin typeface="Shobhika Regular" panose="020B0000000000000000" pitchFamily="34" charset="0"/>
                        <a:ea typeface="Tiro Devanagari Marathi"/>
                        <a:cs typeface="Shobhika Regular" panose="020B0000000000000000" pitchFamily="34" charset="0"/>
                        <a:sym typeface="Tiro Devanagari Marathi"/>
                      </a:endParaRPr>
                    </a:p>
                  </a:txBody>
                  <a:tcPr marL="91425" marR="91425" marT="91425" marB="91425" anchor="b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962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900"/>
                        <a:buFont typeface="Arial"/>
                        <a:buNone/>
                      </a:pPr>
                      <a:endParaRPr sz="1800" b="1" u="none" strike="noStrike" cap="none">
                        <a:solidFill>
                          <a:schemeClr val="dk1"/>
                        </a:solidFill>
                        <a:latin typeface="Shobhika Regular" panose="020B0000000000000000" pitchFamily="34" charset="0"/>
                        <a:ea typeface="Tiro Devanagari Marathi"/>
                        <a:cs typeface="Shobhika Regular" panose="020B0000000000000000" pitchFamily="34" charset="0"/>
                        <a:sym typeface="Tiro Devanagari Marathi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900"/>
                        <a:buFont typeface="Arial"/>
                        <a:buNone/>
                      </a:pPr>
                      <a:endParaRPr sz="1800" b="1" u="none" strike="noStrike" cap="none">
                        <a:latin typeface="Shobhika Regular" panose="020B0000000000000000" pitchFamily="34" charset="0"/>
                        <a:ea typeface="Tiro Devanagari Marathi"/>
                        <a:cs typeface="Shobhika Regular" panose="020B0000000000000000" pitchFamily="34" charset="0"/>
                        <a:sym typeface="Tiro Devanagari Marathi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900"/>
                        <a:buFont typeface="Arial"/>
                        <a:buNone/>
                      </a:pPr>
                      <a:endParaRPr sz="1800" b="1" u="none" strike="noStrike" cap="none">
                        <a:latin typeface="Shobhika Regular" panose="020B0000000000000000" pitchFamily="34" charset="0"/>
                        <a:ea typeface="Tiro Devanagari Marathi"/>
                        <a:cs typeface="Shobhika Regular" panose="020B0000000000000000" pitchFamily="34" charset="0"/>
                        <a:sym typeface="Tiro Devanagari Marathi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900"/>
                        <a:buFont typeface="Arial"/>
                        <a:buNone/>
                      </a:pPr>
                      <a:endParaRPr sz="1800" b="1" u="none" strike="noStrike" cap="none">
                        <a:latin typeface="Shobhika Regular" panose="020B0000000000000000" pitchFamily="34" charset="0"/>
                        <a:ea typeface="Tiro Devanagari Marathi"/>
                        <a:cs typeface="Shobhika Regular" panose="020B0000000000000000" pitchFamily="34" charset="0"/>
                        <a:sym typeface="Tiro Devanagari Marathi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8330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1800" b="1" u="none" strike="noStrike" cap="none">
                          <a:solidFill>
                            <a:schemeClr val="dk1"/>
                          </a:solidFill>
                          <a:latin typeface="Shobhika Regular" panose="020B0000000000000000" pitchFamily="34" charset="0"/>
                          <a:ea typeface="Tiro Devanagari Marathi"/>
                          <a:cs typeface="Shobhika Regular" panose="020B0000000000000000" pitchFamily="34" charset="0"/>
                          <a:sym typeface="Tiro Devanagari Marathi"/>
                        </a:rPr>
                        <a:t>नियम ४:</a:t>
                      </a:r>
                      <a:endParaRPr sz="1800" b="1" u="none" strike="noStrike" cap="none">
                        <a:latin typeface="Shobhika Regular" panose="020B0000000000000000" pitchFamily="34" charset="0"/>
                        <a:ea typeface="Tiro Devanagari Marathi"/>
                        <a:cs typeface="Shobhika Regular" panose="020B0000000000000000" pitchFamily="34" charset="0"/>
                        <a:sym typeface="Tiro Devanagari Marathi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900"/>
                        <a:buFont typeface="Arial"/>
                        <a:buNone/>
                      </a:pPr>
                      <a:r>
                        <a:rPr lang="en-GB" sz="1800" b="1" u="none" strike="noStrike" cap="none">
                          <a:latin typeface="Shobhika Regular" panose="020B0000000000000000" pitchFamily="34" charset="0"/>
                          <a:ea typeface="Tiro Devanagari Marathi"/>
                          <a:cs typeface="Shobhika Regular" panose="020B0000000000000000" pitchFamily="34" charset="0"/>
                          <a:sym typeface="Tiro Devanagari Marathi"/>
                        </a:rPr>
                        <a:t>ग्रहणक्षम</a:t>
                      </a:r>
                      <a:endParaRPr sz="1800" b="1" u="none" strike="noStrike" cap="none">
                        <a:latin typeface="Shobhika Regular" panose="020B0000000000000000" pitchFamily="34" charset="0"/>
                        <a:ea typeface="Tiro Devanagari Marathi"/>
                        <a:cs typeface="Shobhika Regular" panose="020B0000000000000000" pitchFamily="34" charset="0"/>
                        <a:sym typeface="Tiro Devanagari Marathi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900"/>
                        <a:buFont typeface="Arial"/>
                        <a:buNone/>
                      </a:pPr>
                      <a:endParaRPr sz="1800" b="1" u="none" strike="noStrike" cap="none">
                        <a:latin typeface="Shobhika Regular" panose="020B0000000000000000" pitchFamily="34" charset="0"/>
                        <a:ea typeface="Tiro Devanagari Marathi"/>
                        <a:cs typeface="Shobhika Regular" panose="020B0000000000000000" pitchFamily="34" charset="0"/>
                        <a:sym typeface="Tiro Devanagari Marathi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900"/>
                        <a:buFont typeface="Arial"/>
                        <a:buNone/>
                      </a:pPr>
                      <a:r>
                        <a:rPr lang="en-GB" sz="1800" b="1" dirty="0" err="1">
                          <a:latin typeface="Shobhika Regular" panose="020B0000000000000000" pitchFamily="34" charset="0"/>
                          <a:ea typeface="Tiro Devanagari Marathi"/>
                          <a:cs typeface="Shobhika Regular" panose="020B0000000000000000" pitchFamily="34" charset="0"/>
                          <a:sym typeface="Tiro Devanagari Marathi"/>
                        </a:rPr>
                        <a:t>निर्मितीक्षम</a:t>
                      </a:r>
                      <a:endParaRPr sz="1800" b="1" u="none" strike="noStrike" cap="none" dirty="0">
                        <a:latin typeface="Shobhika Regular" panose="020B0000000000000000" pitchFamily="34" charset="0"/>
                        <a:ea typeface="Tiro Devanagari Marathi"/>
                        <a:cs typeface="Shobhika Regular" panose="020B0000000000000000" pitchFamily="34" charset="0"/>
                        <a:sym typeface="Tiro Devanagari Marathi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pic>
        <p:nvPicPr>
          <p:cNvPr id="70" name="Google Shape;70;p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5400000">
            <a:off x="5053975" y="522712"/>
            <a:ext cx="528675" cy="724726"/>
          </a:xfrm>
          <a:prstGeom prst="rect">
            <a:avLst/>
          </a:prstGeom>
          <a:noFill/>
          <a:ln>
            <a:noFill/>
          </a:ln>
        </p:spPr>
      </p:pic>
      <p:pic>
        <p:nvPicPr>
          <p:cNvPr id="71" name="Google Shape;71;p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5400000">
            <a:off x="5053975" y="1534250"/>
            <a:ext cx="528675" cy="724726"/>
          </a:xfrm>
          <a:prstGeom prst="rect">
            <a:avLst/>
          </a:prstGeom>
          <a:noFill/>
          <a:ln>
            <a:noFill/>
          </a:ln>
        </p:spPr>
      </p:pic>
      <p:pic>
        <p:nvPicPr>
          <p:cNvPr id="72" name="Google Shape;72;p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5400000">
            <a:off x="5000250" y="2662962"/>
            <a:ext cx="528675" cy="724726"/>
          </a:xfrm>
          <a:prstGeom prst="rect">
            <a:avLst/>
          </a:prstGeom>
          <a:noFill/>
          <a:ln>
            <a:noFill/>
          </a:ln>
        </p:spPr>
      </p:pic>
      <p:pic>
        <p:nvPicPr>
          <p:cNvPr id="73" name="Google Shape;73;p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5400000">
            <a:off x="5053975" y="4113375"/>
            <a:ext cx="528675" cy="724726"/>
          </a:xfrm>
          <a:prstGeom prst="rect">
            <a:avLst/>
          </a:prstGeom>
          <a:noFill/>
          <a:ln>
            <a:noFill/>
          </a:ln>
        </p:spPr>
      </p:pic>
      <p:pic>
        <p:nvPicPr>
          <p:cNvPr id="74" name="Google Shape;74;p3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 rot="548203">
            <a:off x="76466" y="2497332"/>
            <a:ext cx="1161969" cy="1055988"/>
          </a:xfrm>
          <a:prstGeom prst="rect">
            <a:avLst/>
          </a:prstGeom>
          <a:noFill/>
          <a:ln>
            <a:noFill/>
          </a:ln>
        </p:spPr>
      </p:pic>
      <p:pic>
        <p:nvPicPr>
          <p:cNvPr id="75" name="Google Shape;75;p3"/>
          <p:cNvPicPr preferRelativeResize="0"/>
          <p:nvPr/>
        </p:nvPicPr>
        <p:blipFill rotWithShape="1">
          <a:blip r:embed="rId6">
            <a:alphaModFix/>
          </a:blip>
          <a:srcRect l="26915" t="11098" r="26749" b="10408"/>
          <a:stretch/>
        </p:blipFill>
        <p:spPr>
          <a:xfrm rot="-794111">
            <a:off x="7724460" y="236277"/>
            <a:ext cx="1183005" cy="112734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4"/>
          <p:cNvSpPr txBox="1">
            <a:spLocks noGrp="1"/>
          </p:cNvSpPr>
          <p:nvPr>
            <p:ph type="title"/>
          </p:nvPr>
        </p:nvSpPr>
        <p:spPr>
          <a:xfrm>
            <a:off x="311700" y="75093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-GB" b="1">
                <a:latin typeface="Tiro Devanagari Marathi"/>
                <a:ea typeface="Tiro Devanagari Marathi"/>
                <a:cs typeface="Tiro Devanagari Marathi"/>
                <a:sym typeface="Tiro Devanagari Marathi"/>
              </a:rPr>
              <a:t>पाठनियोजनाचे विविध टप्पे </a:t>
            </a:r>
            <a:endParaRPr b="1">
              <a:latin typeface="Tiro Devanagari Marathi"/>
              <a:ea typeface="Tiro Devanagari Marathi"/>
              <a:cs typeface="Tiro Devanagari Marathi"/>
              <a:sym typeface="Tiro Devanagari Marathi"/>
            </a:endParaRPr>
          </a:p>
        </p:txBody>
      </p:sp>
      <p:graphicFrame>
        <p:nvGraphicFramePr>
          <p:cNvPr id="81" name="Google Shape;81;p4"/>
          <p:cNvGraphicFramePr/>
          <p:nvPr>
            <p:extLst>
              <p:ext uri="{D42A27DB-BD31-4B8C-83A1-F6EECF244321}">
                <p14:modId xmlns:p14="http://schemas.microsoft.com/office/powerpoint/2010/main" val="2930336187"/>
              </p:ext>
            </p:extLst>
          </p:nvPr>
        </p:nvGraphicFramePr>
        <p:xfrm>
          <a:off x="1755863" y="1036864"/>
          <a:ext cx="5664575" cy="3721425"/>
        </p:xfrm>
        <a:graphic>
          <a:graphicData uri="http://schemas.openxmlformats.org/drawingml/2006/table">
            <a:tbl>
              <a:tblPr>
                <a:noFill/>
                <a:tableStyleId>{F40E8F3A-D221-4997-AC60-5738786E249F}</a:tableStyleId>
              </a:tblPr>
              <a:tblGrid>
                <a:gridCol w="1337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3269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514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2000" b="1" u="none" strike="noStrike" cap="none" dirty="0">
                          <a:solidFill>
                            <a:schemeClr val="dk1"/>
                          </a:solidFill>
                          <a:latin typeface="Shobhika Regular" panose="020B0000000000000000" pitchFamily="34" charset="0"/>
                          <a:ea typeface="Tiro Devanagari Marathi"/>
                          <a:cs typeface="Shobhika Regular" panose="020B0000000000000000" pitchFamily="34" charset="0"/>
                          <a:sym typeface="Tiro Devanagari Marathi"/>
                        </a:rPr>
                        <a:t>१.</a:t>
                      </a:r>
                      <a:r>
                        <a:rPr lang="en-GB" sz="2100" b="1" u="none" strike="noStrike" cap="none" dirty="0">
                          <a:solidFill>
                            <a:schemeClr val="dk1"/>
                          </a:solidFill>
                          <a:latin typeface="Shobhika Regular" panose="020B0000000000000000" pitchFamily="34" charset="0"/>
                          <a:ea typeface="Tiro Devanagari Marathi"/>
                          <a:cs typeface="Shobhika Regular" panose="020B0000000000000000" pitchFamily="34" charset="0"/>
                          <a:sym typeface="Tiro Devanagari Marathi"/>
                        </a:rPr>
                        <a:t> </a:t>
                      </a:r>
                      <a:endParaRPr sz="2000" b="1" u="none" strike="noStrike" cap="none" dirty="0">
                        <a:latin typeface="Shobhika Regular" panose="020B0000000000000000" pitchFamily="34" charset="0"/>
                        <a:ea typeface="Tiro Devanagari Marathi"/>
                        <a:cs typeface="Shobhika Regular" panose="020B0000000000000000" pitchFamily="34" charset="0"/>
                        <a:sym typeface="Tiro Devanagari Marathi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100"/>
                        <a:buFont typeface="Arial"/>
                        <a:buNone/>
                      </a:pPr>
                      <a:r>
                        <a:rPr lang="en-GB" sz="2100" b="1" u="none" strike="noStrike" cap="none">
                          <a:latin typeface="Shobhika Regular" panose="020B0000000000000000" pitchFamily="34" charset="0"/>
                          <a:ea typeface="Tiro Devanagari Marathi"/>
                          <a:cs typeface="Shobhika Regular" panose="020B0000000000000000" pitchFamily="34" charset="0"/>
                          <a:sym typeface="Tiro Devanagari Marathi"/>
                        </a:rPr>
                        <a:t>परिचय </a:t>
                      </a:r>
                      <a:endParaRPr sz="2100" b="1" u="none" strike="noStrike" cap="none">
                        <a:latin typeface="Shobhika Regular" panose="020B0000000000000000" pitchFamily="34" charset="0"/>
                        <a:ea typeface="Tiro Devanagari Marathi"/>
                        <a:cs typeface="Shobhika Regular" panose="020B0000000000000000" pitchFamily="34" charset="0"/>
                        <a:sym typeface="Tiro Devanagari Marathi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40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2000" b="1" u="none" strike="noStrike" cap="none">
                          <a:solidFill>
                            <a:schemeClr val="dk1"/>
                          </a:solidFill>
                          <a:latin typeface="Shobhika Regular" panose="020B0000000000000000" pitchFamily="34" charset="0"/>
                          <a:ea typeface="Tiro Devanagari Marathi"/>
                          <a:cs typeface="Shobhika Regular" panose="020B0000000000000000" pitchFamily="34" charset="0"/>
                          <a:sym typeface="Tiro Devanagari Marathi"/>
                        </a:rPr>
                        <a:t>२.</a:t>
                      </a:r>
                      <a:endParaRPr sz="2000" b="1" u="none" strike="noStrike" cap="none">
                        <a:latin typeface="Shobhika Regular" panose="020B0000000000000000" pitchFamily="34" charset="0"/>
                        <a:ea typeface="Tiro Devanagari Marathi"/>
                        <a:cs typeface="Shobhika Regular" panose="020B0000000000000000" pitchFamily="34" charset="0"/>
                        <a:sym typeface="Tiro Devanagari Marathi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100"/>
                        <a:buFont typeface="Arial"/>
                        <a:buNone/>
                      </a:pPr>
                      <a:r>
                        <a:rPr lang="en-GB" sz="2100" b="1" u="none" strike="noStrike" cap="none">
                          <a:solidFill>
                            <a:schemeClr val="dk1"/>
                          </a:solidFill>
                          <a:latin typeface="Shobhika Regular" panose="020B0000000000000000" pitchFamily="34" charset="0"/>
                          <a:ea typeface="Tiro Devanagari Marathi"/>
                          <a:cs typeface="Shobhika Regular" panose="020B0000000000000000" pitchFamily="34" charset="0"/>
                          <a:sym typeface="Tiro Devanagari Marathi"/>
                        </a:rPr>
                        <a:t>सराव </a:t>
                      </a:r>
                      <a:endParaRPr sz="2100" b="1" u="none" strike="noStrike" cap="none">
                        <a:latin typeface="Shobhika Regular" panose="020B0000000000000000" pitchFamily="34" charset="0"/>
                        <a:ea typeface="Tiro Devanagari Marathi"/>
                        <a:cs typeface="Shobhika Regular" panose="020B0000000000000000" pitchFamily="34" charset="0"/>
                        <a:sym typeface="Tiro Devanagari Marathi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340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2000" b="1" u="none" strike="noStrike" cap="none">
                          <a:solidFill>
                            <a:schemeClr val="dk1"/>
                          </a:solidFill>
                          <a:latin typeface="Shobhika Regular" panose="020B0000000000000000" pitchFamily="34" charset="0"/>
                          <a:ea typeface="Tiro Devanagari Marathi"/>
                          <a:cs typeface="Shobhika Regular" panose="020B0000000000000000" pitchFamily="34" charset="0"/>
                          <a:sym typeface="Tiro Devanagari Marathi"/>
                        </a:rPr>
                        <a:t>३.</a:t>
                      </a:r>
                      <a:r>
                        <a:rPr lang="en-GB" sz="2100" b="1" u="none" strike="noStrike" cap="none">
                          <a:solidFill>
                            <a:schemeClr val="dk1"/>
                          </a:solidFill>
                          <a:latin typeface="Shobhika Regular" panose="020B0000000000000000" pitchFamily="34" charset="0"/>
                          <a:ea typeface="Tiro Devanagari Marathi"/>
                          <a:cs typeface="Shobhika Regular" panose="020B0000000000000000" pitchFamily="34" charset="0"/>
                          <a:sym typeface="Tiro Devanagari Marathi"/>
                        </a:rPr>
                        <a:t> </a:t>
                      </a:r>
                      <a:endParaRPr sz="2000" b="1" u="none" strike="noStrike" cap="none">
                        <a:latin typeface="Shobhika Regular" panose="020B0000000000000000" pitchFamily="34" charset="0"/>
                        <a:ea typeface="Tiro Devanagari Marathi"/>
                        <a:cs typeface="Shobhika Regular" panose="020B0000000000000000" pitchFamily="34" charset="0"/>
                        <a:sym typeface="Tiro Devanagari Marathi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2100" b="1" u="none" strike="noStrike" cap="none">
                          <a:solidFill>
                            <a:schemeClr val="dk1"/>
                          </a:solidFill>
                          <a:latin typeface="Shobhika Regular" panose="020B0000000000000000" pitchFamily="34" charset="0"/>
                          <a:ea typeface="Tiro Devanagari Marathi"/>
                          <a:cs typeface="Shobhika Regular" panose="020B0000000000000000" pitchFamily="34" charset="0"/>
                          <a:sym typeface="Tiro Devanagari Marathi"/>
                        </a:rPr>
                        <a:t>विषयप्रवेश </a:t>
                      </a:r>
                      <a:endParaRPr sz="2100" b="1" u="none" strike="noStrike" cap="none">
                        <a:latin typeface="Shobhika Regular" panose="020B0000000000000000" pitchFamily="34" charset="0"/>
                        <a:ea typeface="Tiro Devanagari Marathi"/>
                        <a:cs typeface="Shobhika Regular" panose="020B0000000000000000" pitchFamily="34" charset="0"/>
                        <a:sym typeface="Tiro Devanagari Marathi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340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lang="en-GB" sz="2000" b="1" u="none" strike="noStrike" cap="none">
                          <a:latin typeface="Shobhika Regular" panose="020B0000000000000000" pitchFamily="34" charset="0"/>
                          <a:ea typeface="Tiro Devanagari Marathi"/>
                          <a:cs typeface="Shobhika Regular" panose="020B0000000000000000" pitchFamily="34" charset="0"/>
                          <a:sym typeface="Tiro Devanagari Marathi"/>
                        </a:rPr>
                        <a:t>४.</a:t>
                      </a:r>
                      <a:r>
                        <a:rPr lang="en-GB" sz="2100" b="1" u="none" strike="noStrike" cap="none">
                          <a:solidFill>
                            <a:schemeClr val="dk1"/>
                          </a:solidFill>
                          <a:latin typeface="Shobhika Regular" panose="020B0000000000000000" pitchFamily="34" charset="0"/>
                          <a:ea typeface="Tiro Devanagari Marathi"/>
                          <a:cs typeface="Shobhika Regular" panose="020B0000000000000000" pitchFamily="34" charset="0"/>
                          <a:sym typeface="Tiro Devanagari Marathi"/>
                        </a:rPr>
                        <a:t> </a:t>
                      </a:r>
                      <a:endParaRPr sz="2000" b="1" u="none" strike="noStrike" cap="none">
                        <a:latin typeface="Shobhika Regular" panose="020B0000000000000000" pitchFamily="34" charset="0"/>
                        <a:ea typeface="Tiro Devanagari Marathi"/>
                        <a:cs typeface="Shobhika Regular" panose="020B0000000000000000" pitchFamily="34" charset="0"/>
                        <a:sym typeface="Tiro Devanagari Marathi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100"/>
                        <a:buFont typeface="Arial"/>
                        <a:buNone/>
                      </a:pPr>
                      <a:r>
                        <a:rPr lang="en-GB" sz="2100" b="1" u="none" strike="noStrike" cap="none">
                          <a:solidFill>
                            <a:schemeClr val="dk1"/>
                          </a:solidFill>
                          <a:latin typeface="Shobhika Regular" panose="020B0000000000000000" pitchFamily="34" charset="0"/>
                          <a:ea typeface="Tiro Devanagari Marathi"/>
                          <a:cs typeface="Shobhika Regular" panose="020B0000000000000000" pitchFamily="34" charset="0"/>
                          <a:sym typeface="Tiro Devanagari Marathi"/>
                        </a:rPr>
                        <a:t>विषय </a:t>
                      </a:r>
                      <a:r>
                        <a:rPr lang="en-GB" sz="2100" b="1" u="none" strike="noStrike" cap="none">
                          <a:latin typeface="Shobhika Regular" panose="020B0000000000000000" pitchFamily="34" charset="0"/>
                          <a:ea typeface="Tiro Devanagari Marathi"/>
                          <a:cs typeface="Shobhika Regular" panose="020B0000000000000000" pitchFamily="34" charset="0"/>
                          <a:sym typeface="Tiro Devanagari Marathi"/>
                        </a:rPr>
                        <a:t>पक्का करणे </a:t>
                      </a:r>
                      <a:endParaRPr sz="2100" b="1" u="none" strike="noStrike" cap="none">
                        <a:latin typeface="Shobhika Regular" panose="020B0000000000000000" pitchFamily="34" charset="0"/>
                        <a:ea typeface="Tiro Devanagari Marathi"/>
                        <a:cs typeface="Shobhika Regular" panose="020B0000000000000000" pitchFamily="34" charset="0"/>
                        <a:sym typeface="Tiro Devanagari Marathi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340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lang="en-GB" sz="2000" b="1" u="none" strike="noStrike" cap="none">
                          <a:latin typeface="Shobhika Regular" panose="020B0000000000000000" pitchFamily="34" charset="0"/>
                          <a:ea typeface="Tiro Devanagari Marathi"/>
                          <a:cs typeface="Shobhika Regular" panose="020B0000000000000000" pitchFamily="34" charset="0"/>
                          <a:sym typeface="Tiro Devanagari Marathi"/>
                        </a:rPr>
                        <a:t>५.</a:t>
                      </a:r>
                      <a:r>
                        <a:rPr lang="en-GB" sz="2100" b="1" u="none" strike="noStrike" cap="none">
                          <a:solidFill>
                            <a:schemeClr val="dk1"/>
                          </a:solidFill>
                          <a:latin typeface="Shobhika Regular" panose="020B0000000000000000" pitchFamily="34" charset="0"/>
                          <a:ea typeface="Tiro Devanagari Marathi"/>
                          <a:cs typeface="Shobhika Regular" panose="020B0000000000000000" pitchFamily="34" charset="0"/>
                          <a:sym typeface="Tiro Devanagari Marathi"/>
                        </a:rPr>
                        <a:t> </a:t>
                      </a:r>
                      <a:endParaRPr sz="2000" b="1" u="none" strike="noStrike" cap="none">
                        <a:latin typeface="Shobhika Regular" panose="020B0000000000000000" pitchFamily="34" charset="0"/>
                        <a:ea typeface="Tiro Devanagari Marathi"/>
                        <a:cs typeface="Shobhika Regular" panose="020B0000000000000000" pitchFamily="34" charset="0"/>
                        <a:sym typeface="Tiro Devanagari Marathi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100"/>
                        <a:buFont typeface="Arial"/>
                        <a:buNone/>
                      </a:pPr>
                      <a:r>
                        <a:rPr lang="en-GB" sz="2100" b="1" u="none" strike="noStrike" cap="none">
                          <a:latin typeface="Shobhika Regular" panose="020B0000000000000000" pitchFamily="34" charset="0"/>
                          <a:ea typeface="Tiro Devanagari Marathi"/>
                          <a:cs typeface="Shobhika Regular" panose="020B0000000000000000" pitchFamily="34" charset="0"/>
                          <a:sym typeface="Tiro Devanagari Marathi"/>
                        </a:rPr>
                        <a:t>अधिक तपशिलात विविध सराव </a:t>
                      </a:r>
                      <a:endParaRPr sz="2100" b="1" u="none" strike="noStrike" cap="none">
                        <a:latin typeface="Shobhika Regular" panose="020B0000000000000000" pitchFamily="34" charset="0"/>
                        <a:ea typeface="Tiro Devanagari Marathi"/>
                        <a:cs typeface="Shobhika Regular" panose="020B0000000000000000" pitchFamily="34" charset="0"/>
                        <a:sym typeface="Tiro Devanagari Marathi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340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lang="en-GB" sz="2000" b="1" u="none" strike="noStrike" cap="none">
                          <a:latin typeface="Shobhika Regular" panose="020B0000000000000000" pitchFamily="34" charset="0"/>
                          <a:ea typeface="Tiro Devanagari Marathi"/>
                          <a:cs typeface="Shobhika Regular" panose="020B0000000000000000" pitchFamily="34" charset="0"/>
                          <a:sym typeface="Tiro Devanagari Marathi"/>
                        </a:rPr>
                        <a:t>६.</a:t>
                      </a:r>
                      <a:r>
                        <a:rPr lang="en-GB" sz="2100" b="1" u="none" strike="noStrike" cap="none">
                          <a:solidFill>
                            <a:schemeClr val="dk1"/>
                          </a:solidFill>
                          <a:latin typeface="Shobhika Regular" panose="020B0000000000000000" pitchFamily="34" charset="0"/>
                          <a:ea typeface="Tiro Devanagari Marathi"/>
                          <a:cs typeface="Shobhika Regular" panose="020B0000000000000000" pitchFamily="34" charset="0"/>
                          <a:sym typeface="Tiro Devanagari Marathi"/>
                        </a:rPr>
                        <a:t> </a:t>
                      </a:r>
                      <a:r>
                        <a:rPr lang="en-GB" sz="2000" b="1" u="none" strike="noStrike" cap="none">
                          <a:latin typeface="Shobhika Regular" panose="020B0000000000000000" pitchFamily="34" charset="0"/>
                          <a:ea typeface="Tiro Devanagari Marathi"/>
                          <a:cs typeface="Shobhika Regular" panose="020B0000000000000000" pitchFamily="34" charset="0"/>
                          <a:sym typeface="Tiro Devanagari Marathi"/>
                        </a:rPr>
                        <a:t> </a:t>
                      </a:r>
                      <a:endParaRPr sz="2000" b="1" u="none" strike="noStrike" cap="none">
                        <a:latin typeface="Shobhika Regular" panose="020B0000000000000000" pitchFamily="34" charset="0"/>
                        <a:ea typeface="Tiro Devanagari Marathi"/>
                        <a:cs typeface="Shobhika Regular" panose="020B0000000000000000" pitchFamily="34" charset="0"/>
                        <a:sym typeface="Tiro Devanagari Marathi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100"/>
                        <a:buFont typeface="Arial"/>
                        <a:buNone/>
                      </a:pPr>
                      <a:r>
                        <a:rPr lang="en-GB" sz="2100" b="1" u="none" strike="noStrike" cap="none" dirty="0" err="1">
                          <a:latin typeface="Shobhika Regular" panose="020B0000000000000000" pitchFamily="34" charset="0"/>
                          <a:ea typeface="Tiro Devanagari Marathi"/>
                          <a:cs typeface="Shobhika Regular" panose="020B0000000000000000" pitchFamily="34" charset="0"/>
                          <a:sym typeface="Tiro Devanagari Marathi"/>
                        </a:rPr>
                        <a:t>स्वयं</a:t>
                      </a:r>
                      <a:r>
                        <a:rPr lang="en-GB" sz="2100" b="1" u="none" strike="noStrike" cap="none" dirty="0">
                          <a:latin typeface="Shobhika Regular" panose="020B0000000000000000" pitchFamily="34" charset="0"/>
                          <a:ea typeface="Tiro Devanagari Marathi"/>
                          <a:cs typeface="Shobhika Regular" panose="020B0000000000000000" pitchFamily="34" charset="0"/>
                          <a:sym typeface="Tiro Devanagari Marathi"/>
                        </a:rPr>
                        <a:t> </a:t>
                      </a:r>
                      <a:r>
                        <a:rPr lang="en-GB" sz="2100" b="1" u="none" strike="noStrike" cap="none" dirty="0" err="1">
                          <a:latin typeface="Shobhika Regular" panose="020B0000000000000000" pitchFamily="34" charset="0"/>
                          <a:ea typeface="Tiro Devanagari Marathi"/>
                          <a:cs typeface="Shobhika Regular" panose="020B0000000000000000" pitchFamily="34" charset="0"/>
                          <a:sym typeface="Tiro Devanagari Marathi"/>
                        </a:rPr>
                        <a:t>उपयोजन</a:t>
                      </a:r>
                      <a:r>
                        <a:rPr lang="en-GB" sz="2100" b="1" u="none" strike="noStrike" cap="none" dirty="0">
                          <a:latin typeface="Shobhika Regular" panose="020B0000000000000000" pitchFamily="34" charset="0"/>
                          <a:ea typeface="Tiro Devanagari Marathi"/>
                          <a:cs typeface="Shobhika Regular" panose="020B0000000000000000" pitchFamily="34" charset="0"/>
                          <a:sym typeface="Tiro Devanagari Marathi"/>
                        </a:rPr>
                        <a:t> </a:t>
                      </a:r>
                      <a:endParaRPr sz="2100" b="1" u="none" strike="noStrike" cap="none" dirty="0">
                        <a:latin typeface="Shobhika Regular" panose="020B0000000000000000" pitchFamily="34" charset="0"/>
                        <a:ea typeface="Tiro Devanagari Marathi"/>
                        <a:cs typeface="Shobhika Regular" panose="020B0000000000000000" pitchFamily="34" charset="0"/>
                        <a:sym typeface="Tiro Devanagari Marathi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82" name="Google Shape;82;p4"/>
          <p:cNvPicPr preferRelativeResize="0"/>
          <p:nvPr/>
        </p:nvPicPr>
        <p:blipFill rotWithShape="1">
          <a:blip r:embed="rId3">
            <a:alphaModFix/>
          </a:blip>
          <a:srcRect l="50000" t="16795" b="16044"/>
          <a:stretch/>
        </p:blipFill>
        <p:spPr>
          <a:xfrm rot="-859084">
            <a:off x="185644" y="2266930"/>
            <a:ext cx="1755112" cy="1178741"/>
          </a:xfrm>
          <a:prstGeom prst="rect">
            <a:avLst/>
          </a:prstGeom>
          <a:noFill/>
          <a:ln>
            <a:noFill/>
          </a:ln>
        </p:spPr>
      </p:pic>
      <p:pic>
        <p:nvPicPr>
          <p:cNvPr id="83" name="Google Shape;83;p4"/>
          <p:cNvPicPr preferRelativeResize="0"/>
          <p:nvPr/>
        </p:nvPicPr>
        <p:blipFill rotWithShape="1">
          <a:blip r:embed="rId4">
            <a:alphaModFix/>
          </a:blip>
          <a:srcRect l="14647" t="16971" r="20735"/>
          <a:stretch/>
        </p:blipFill>
        <p:spPr>
          <a:xfrm rot="962149">
            <a:off x="6638224" y="1231029"/>
            <a:ext cx="2279527" cy="195916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" name="Google Shape;88;p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246520">
            <a:off x="115774" y="3543007"/>
            <a:ext cx="1586127" cy="1058035"/>
          </a:xfrm>
          <a:prstGeom prst="rect">
            <a:avLst/>
          </a:prstGeom>
          <a:noFill/>
          <a:ln>
            <a:noFill/>
          </a:ln>
        </p:spPr>
      </p:pic>
      <p:sp>
        <p:nvSpPr>
          <p:cNvPr id="89" name="Google Shape;89;p5"/>
          <p:cNvSpPr txBox="1">
            <a:spLocks noGrp="1"/>
          </p:cNvSpPr>
          <p:nvPr>
            <p:ph type="title"/>
          </p:nvPr>
        </p:nvSpPr>
        <p:spPr>
          <a:xfrm>
            <a:off x="311700" y="150568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2400" b="1">
                <a:latin typeface="Tiro Devanagari Marathi"/>
                <a:ea typeface="Tiro Devanagari Marathi"/>
                <a:cs typeface="Tiro Devanagari Marathi"/>
                <a:sym typeface="Tiro Devanagari Marathi"/>
              </a:rPr>
              <a:t>टप्पा १: परिचय  </a:t>
            </a:r>
            <a:endParaRPr sz="3100">
              <a:latin typeface="Tiro Devanagari Marathi"/>
              <a:ea typeface="Tiro Devanagari Marathi"/>
              <a:cs typeface="Tiro Devanagari Marathi"/>
              <a:sym typeface="Tiro Devanagari Marathi"/>
            </a:endParaRPr>
          </a:p>
        </p:txBody>
      </p:sp>
      <p:sp>
        <p:nvSpPr>
          <p:cNvPr id="90" name="Google Shape;90;p5"/>
          <p:cNvSpPr txBox="1">
            <a:spLocks noGrp="1"/>
          </p:cNvSpPr>
          <p:nvPr>
            <p:ph type="body" idx="1"/>
          </p:nvPr>
        </p:nvSpPr>
        <p:spPr>
          <a:xfrm>
            <a:off x="1737775" y="907939"/>
            <a:ext cx="5567700" cy="396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25400" lvl="0" indent="0" algn="l" rtl="0">
              <a:lnSpc>
                <a:spcPct val="218181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500" b="1">
                <a:solidFill>
                  <a:srgbClr val="000000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या टप्प्यावर विषयाची ओळख करून देण्यात येते.</a:t>
            </a:r>
            <a:endParaRPr sz="1500" b="1">
              <a:solidFill>
                <a:srgbClr val="000000"/>
              </a:solidFill>
              <a:latin typeface="Shobhika Regular" panose="020B0000000000000000" pitchFamily="34" charset="0"/>
              <a:ea typeface="Tiro Devanagari Marathi"/>
              <a:cs typeface="Shobhika Regular" panose="020B0000000000000000" pitchFamily="34" charset="0"/>
              <a:sym typeface="Tiro Devanagari Marathi"/>
            </a:endParaRPr>
          </a:p>
          <a:p>
            <a:pPr marL="0" marR="25400" lvl="0" indent="0" algn="l" rtl="0">
              <a:lnSpc>
                <a:spcPct val="218181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500" b="1">
              <a:solidFill>
                <a:srgbClr val="000000"/>
              </a:solidFill>
              <a:latin typeface="Shobhika Regular" panose="020B0000000000000000" pitchFamily="34" charset="0"/>
              <a:ea typeface="Tiro Devanagari Marathi"/>
              <a:cs typeface="Shobhika Regular" panose="020B0000000000000000" pitchFamily="34" charset="0"/>
              <a:sym typeface="Tiro Devanagari Marathi"/>
            </a:endParaRPr>
          </a:p>
          <a:p>
            <a:pPr marL="0" marR="25400" lvl="0" indent="0" algn="l" rtl="0">
              <a:lnSpc>
                <a:spcPct val="218181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500" b="1">
                <a:solidFill>
                  <a:srgbClr val="000000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ऐंद्रिय संवेदनांना आवाहन करणार्‍या विविध मार्गांनी (चित्रे, चित्रफीत, दृक्‌श्राव्य, खेळ) विद्यार्थ्यांची उत्सुकता जागृत करावी.</a:t>
            </a:r>
            <a:endParaRPr sz="1500" b="1">
              <a:solidFill>
                <a:srgbClr val="000000"/>
              </a:solidFill>
              <a:latin typeface="Shobhika Regular" panose="020B0000000000000000" pitchFamily="34" charset="0"/>
              <a:ea typeface="Tiro Devanagari Marathi"/>
              <a:cs typeface="Shobhika Regular" panose="020B0000000000000000" pitchFamily="34" charset="0"/>
              <a:sym typeface="Tiro Devanagari Marathi"/>
            </a:endParaRPr>
          </a:p>
          <a:p>
            <a:pPr marL="0" marR="25400" lvl="0" indent="0" algn="l" rtl="0">
              <a:lnSpc>
                <a:spcPct val="218181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500" b="1">
              <a:solidFill>
                <a:srgbClr val="000000"/>
              </a:solidFill>
              <a:highlight>
                <a:srgbClr val="F8F9FA"/>
              </a:highlight>
              <a:latin typeface="Shobhika Regular" panose="020B0000000000000000" pitchFamily="34" charset="0"/>
              <a:ea typeface="Tiro Devanagari Marathi"/>
              <a:cs typeface="Shobhika Regular" panose="020B0000000000000000" pitchFamily="34" charset="0"/>
              <a:sym typeface="Tiro Devanagari Marathi"/>
            </a:endParaRPr>
          </a:p>
          <a:p>
            <a:pPr marL="0" marR="25400" lvl="0" indent="0" algn="l" rtl="0">
              <a:lnSpc>
                <a:spcPct val="218181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500" b="1">
                <a:solidFill>
                  <a:srgbClr val="000000"/>
                </a:solidFill>
                <a:highlight>
                  <a:srgbClr val="F8F9FA"/>
                </a:highlight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अलीकडच्या  संशोधनानुसार पहिल्या २० सेकंदात काही मनोरंजक दाखवले / एखादी मनोरंजक क्रिया करून घेतली तर तिचा दीर्घकालीन परिणाम होऊ शकतो.</a:t>
            </a:r>
            <a:endParaRPr sz="1500" b="1">
              <a:solidFill>
                <a:srgbClr val="000000"/>
              </a:solidFill>
              <a:highlight>
                <a:srgbClr val="F8F9FA"/>
              </a:highlight>
              <a:latin typeface="Shobhika Regular" panose="020B0000000000000000" pitchFamily="34" charset="0"/>
              <a:ea typeface="Tiro Devanagari Marathi"/>
              <a:cs typeface="Shobhika Regular" panose="020B0000000000000000" pitchFamily="34" charset="0"/>
              <a:sym typeface="Tiro Devanagari Marathi"/>
            </a:endParaRPr>
          </a:p>
          <a:p>
            <a:pPr marL="0" marR="25400" lvl="0" indent="0" algn="l" rtl="0">
              <a:lnSpc>
                <a:spcPct val="218181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500" b="1">
              <a:solidFill>
                <a:srgbClr val="222222"/>
              </a:solidFill>
              <a:highlight>
                <a:srgbClr val="FF9900"/>
              </a:highlight>
              <a:latin typeface="Shobhika Regular" panose="020B0000000000000000" pitchFamily="34" charset="0"/>
              <a:ea typeface="Tiro Devanagari Marathi"/>
              <a:cs typeface="Shobhika Regular" panose="020B0000000000000000" pitchFamily="34" charset="0"/>
              <a:sym typeface="Tiro Devanagari Marathi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500" b="1">
                <a:solidFill>
                  <a:schemeClr val="dk1"/>
                </a:solidFill>
                <a:highlight>
                  <a:srgbClr val="FF9900"/>
                </a:highlight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 </a:t>
            </a:r>
            <a:endParaRPr sz="1500" b="1">
              <a:solidFill>
                <a:srgbClr val="222222"/>
              </a:solidFill>
              <a:highlight>
                <a:srgbClr val="FF9900"/>
              </a:highlight>
              <a:latin typeface="Shobhika Regular" panose="020B0000000000000000" pitchFamily="34" charset="0"/>
              <a:ea typeface="Tiro Devanagari Marathi"/>
              <a:cs typeface="Shobhika Regular" panose="020B0000000000000000" pitchFamily="34" charset="0"/>
              <a:sym typeface="Tiro Devanagari Marathi"/>
            </a:endParaRPr>
          </a:p>
          <a:p>
            <a:pPr marL="0" marR="25400" lvl="0" indent="0" algn="l" rtl="0">
              <a:lnSpc>
                <a:spcPct val="218181"/>
              </a:lnSpc>
              <a:spcBef>
                <a:spcPts val="1600"/>
              </a:spcBef>
              <a:spcAft>
                <a:spcPts val="0"/>
              </a:spcAft>
              <a:buSzPts val="1800"/>
              <a:buNone/>
            </a:pPr>
            <a:endParaRPr>
              <a:solidFill>
                <a:srgbClr val="222222"/>
              </a:solidFill>
              <a:highlight>
                <a:srgbClr val="F8F9FA"/>
              </a:highlight>
              <a:latin typeface="Shobhika Regular" panose="020B0000000000000000" pitchFamily="34" charset="0"/>
              <a:ea typeface="Tiro Devanagari Marathi"/>
              <a:cs typeface="Shobhika Regular" panose="020B0000000000000000" pitchFamily="34" charset="0"/>
              <a:sym typeface="Tiro Devanagari Marathi"/>
            </a:endParaRPr>
          </a:p>
          <a:p>
            <a:pPr marL="0" marR="25400" lvl="0" indent="0" algn="l" rtl="0">
              <a:lnSpc>
                <a:spcPct val="218181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>
              <a:solidFill>
                <a:srgbClr val="222222"/>
              </a:solidFill>
              <a:highlight>
                <a:srgbClr val="F8F9FA"/>
              </a:highlight>
              <a:latin typeface="Shobhika Regular" panose="020B0000000000000000" pitchFamily="34" charset="0"/>
              <a:ea typeface="Tiro Devanagari Marathi"/>
              <a:cs typeface="Shobhika Regular" panose="020B0000000000000000" pitchFamily="34" charset="0"/>
              <a:sym typeface="Tiro Devanagari Marathi"/>
            </a:endParaRPr>
          </a:p>
          <a:p>
            <a:pPr marL="0" marR="25400" lvl="0" indent="0" algn="l" rtl="0">
              <a:lnSpc>
                <a:spcPct val="218181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>
              <a:solidFill>
                <a:srgbClr val="222222"/>
              </a:solidFill>
              <a:highlight>
                <a:srgbClr val="F8F9FA"/>
              </a:highlight>
              <a:latin typeface="Shobhika Regular" panose="020B0000000000000000" pitchFamily="34" charset="0"/>
              <a:ea typeface="Tiro Devanagari Marathi"/>
              <a:cs typeface="Shobhika Regular" panose="020B0000000000000000" pitchFamily="34" charset="0"/>
              <a:sym typeface="Tiro Devanagari Marathi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SzPts val="1800"/>
              <a:buNone/>
            </a:pPr>
            <a:endParaRPr>
              <a:latin typeface="Shobhika Regular" panose="020B0000000000000000" pitchFamily="34" charset="0"/>
              <a:ea typeface="Tiro Devanagari Marathi"/>
              <a:cs typeface="Shobhika Regular" panose="020B0000000000000000" pitchFamily="34" charset="0"/>
              <a:sym typeface="Tiro Devanagari Marathi"/>
            </a:endParaRPr>
          </a:p>
        </p:txBody>
      </p:sp>
      <p:pic>
        <p:nvPicPr>
          <p:cNvPr id="91" name="Google Shape;91;p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1003973">
            <a:off x="6754018" y="441932"/>
            <a:ext cx="1959291" cy="1102588"/>
          </a:xfrm>
          <a:prstGeom prst="rect">
            <a:avLst/>
          </a:prstGeom>
          <a:noFill/>
          <a:ln>
            <a:noFill/>
          </a:ln>
        </p:spPr>
      </p:pic>
      <p:pic>
        <p:nvPicPr>
          <p:cNvPr id="92" name="Google Shape;92;p5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 rot="-465116">
            <a:off x="163193" y="433992"/>
            <a:ext cx="1491291" cy="1118468"/>
          </a:xfrm>
          <a:prstGeom prst="rect">
            <a:avLst/>
          </a:prstGeom>
          <a:noFill/>
          <a:ln>
            <a:noFill/>
          </a:ln>
        </p:spPr>
      </p:pic>
      <p:pic>
        <p:nvPicPr>
          <p:cNvPr id="93" name="Google Shape;93;p5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 rot="-880956">
            <a:off x="7348624" y="3326520"/>
            <a:ext cx="1641202" cy="123088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6"/>
          <p:cNvSpPr txBox="1">
            <a:spLocks noGrp="1"/>
          </p:cNvSpPr>
          <p:nvPr>
            <p:ph type="title"/>
          </p:nvPr>
        </p:nvSpPr>
        <p:spPr>
          <a:xfrm>
            <a:off x="2296450" y="436861"/>
            <a:ext cx="46599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2900" b="1">
                <a:latin typeface="Arial"/>
                <a:ea typeface="Arial"/>
                <a:cs typeface="Arial"/>
                <a:sym typeface="Arial"/>
              </a:rPr>
              <a:t>टप्पा २: सराव</a:t>
            </a:r>
            <a:r>
              <a:rPr lang="en-GB" b="1">
                <a:latin typeface="Arial"/>
                <a:ea typeface="Arial"/>
                <a:cs typeface="Arial"/>
                <a:sym typeface="Arial"/>
              </a:rPr>
              <a:t> </a:t>
            </a:r>
            <a:endParaRPr sz="35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9" name="Google Shape;99;p6"/>
          <p:cNvSpPr txBox="1">
            <a:spLocks noGrp="1"/>
          </p:cNvSpPr>
          <p:nvPr>
            <p:ph type="body" idx="1"/>
          </p:nvPr>
        </p:nvSpPr>
        <p:spPr>
          <a:xfrm>
            <a:off x="1222075" y="1503125"/>
            <a:ext cx="6325200" cy="338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GB" sz="2000" b="1">
                <a:solidFill>
                  <a:schemeClr val="dk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विविध सरावांचा (उदा. समूह सराव) प्रयोग करावा, वाक्ये अनेक वेळा बोलून घ्यावी.</a:t>
            </a:r>
            <a:endParaRPr sz="2000" b="1">
              <a:solidFill>
                <a:srgbClr val="000000"/>
              </a:solidFill>
              <a:latin typeface="Shobhika Regular" panose="020B0000000000000000" pitchFamily="34" charset="0"/>
              <a:ea typeface="Tiro Devanagari Marathi"/>
              <a:cs typeface="Shobhika Regular" panose="020B0000000000000000" pitchFamily="34" charset="0"/>
              <a:sym typeface="Tiro Devanagari Marathi"/>
            </a:endParaRPr>
          </a:p>
          <a:p>
            <a:pPr marL="0" lvl="0" indent="0" algn="l" rtl="0">
              <a:lnSpc>
                <a:spcPct val="150000"/>
              </a:lnSpc>
              <a:spcBef>
                <a:spcPts val="1600"/>
              </a:spcBef>
              <a:spcAft>
                <a:spcPts val="0"/>
              </a:spcAft>
              <a:buSzPts val="1800"/>
              <a:buNone/>
            </a:pPr>
            <a:endParaRPr sz="2000" b="1">
              <a:solidFill>
                <a:srgbClr val="000000"/>
              </a:solidFill>
              <a:latin typeface="Shobhika Regular" panose="020B0000000000000000" pitchFamily="34" charset="0"/>
              <a:ea typeface="Tiro Devanagari Marathi"/>
              <a:cs typeface="Shobhika Regular" panose="020B0000000000000000" pitchFamily="34" charset="0"/>
              <a:sym typeface="Tiro Devanagari Marathi"/>
            </a:endParaRPr>
          </a:p>
          <a:p>
            <a:pPr marL="0" lvl="0" indent="0" algn="l" rtl="0">
              <a:lnSpc>
                <a:spcPct val="150000"/>
              </a:lnSpc>
              <a:spcBef>
                <a:spcPts val="1600"/>
              </a:spcBef>
              <a:spcAft>
                <a:spcPts val="0"/>
              </a:spcAft>
              <a:buSzPts val="1800"/>
              <a:buNone/>
            </a:pPr>
            <a:r>
              <a:rPr lang="en-GB" sz="2000" b="1">
                <a:solidFill>
                  <a:srgbClr val="000000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 हेतू : नकळत आत्मसात करणे, </a:t>
            </a:r>
            <a:r>
              <a:rPr lang="en-GB" sz="2000" b="1">
                <a:solidFill>
                  <a:schemeClr val="dk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वाक्यप्रयोग अंतर्गत करून घेणे</a:t>
            </a:r>
            <a:endParaRPr sz="2000" b="1">
              <a:solidFill>
                <a:srgbClr val="000000"/>
              </a:solidFill>
              <a:latin typeface="Shobhika Regular" panose="020B0000000000000000" pitchFamily="34" charset="0"/>
              <a:ea typeface="Tiro Devanagari Marathi"/>
              <a:cs typeface="Shobhika Regular" panose="020B0000000000000000" pitchFamily="34" charset="0"/>
              <a:sym typeface="Tiro Devanagari Marathi"/>
            </a:endParaRPr>
          </a:p>
          <a:p>
            <a:pPr marL="0" lvl="0" indent="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800"/>
              <a:buNone/>
            </a:pPr>
            <a:endParaRPr sz="2400" b="1">
              <a:solidFill>
                <a:schemeClr val="dk1"/>
              </a:solidFill>
              <a:latin typeface="Shobhika Regular" panose="020B0000000000000000" pitchFamily="34" charset="0"/>
              <a:ea typeface="Tiro Devanagari Marathi"/>
              <a:cs typeface="Shobhika Regular" panose="020B0000000000000000" pitchFamily="34" charset="0"/>
              <a:sym typeface="Tiro Devanagari Marathi"/>
            </a:endParaRPr>
          </a:p>
          <a:p>
            <a:pPr marL="0" lvl="0" indent="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800"/>
              <a:buNone/>
            </a:pPr>
            <a:endParaRPr sz="2400" b="1">
              <a:latin typeface="Shobhika Regular" panose="020B0000000000000000" pitchFamily="34" charset="0"/>
              <a:ea typeface="Tiro Devanagari Marathi"/>
              <a:cs typeface="Shobhika Regular" panose="020B0000000000000000" pitchFamily="34" charset="0"/>
              <a:sym typeface="Tiro Devanagari Marathi"/>
            </a:endParaRPr>
          </a:p>
        </p:txBody>
      </p:sp>
      <p:pic>
        <p:nvPicPr>
          <p:cNvPr id="100" name="Google Shape;100;p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1867296">
            <a:off x="7483917" y="3375851"/>
            <a:ext cx="1488240" cy="1490298"/>
          </a:xfrm>
          <a:prstGeom prst="rect">
            <a:avLst/>
          </a:prstGeom>
          <a:noFill/>
          <a:ln>
            <a:noFill/>
          </a:ln>
        </p:spPr>
      </p:pic>
      <p:pic>
        <p:nvPicPr>
          <p:cNvPr id="101" name="Google Shape;101;p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-1897675">
            <a:off x="265377" y="250568"/>
            <a:ext cx="1508271" cy="122773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7"/>
          <p:cNvSpPr txBox="1">
            <a:spLocks noGrp="1"/>
          </p:cNvSpPr>
          <p:nvPr>
            <p:ph type="title"/>
          </p:nvPr>
        </p:nvSpPr>
        <p:spPr>
          <a:xfrm>
            <a:off x="391450" y="220236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2600" b="1"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टप्पा ३</a:t>
            </a:r>
            <a:r>
              <a:rPr lang="en-GB" sz="2500" b="1"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: </a:t>
            </a:r>
            <a:r>
              <a:rPr lang="en-GB" sz="2600" b="1"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विषयप्रवेश </a:t>
            </a:r>
            <a:endParaRPr sz="2600" b="1">
              <a:latin typeface="Shobhika Regular" panose="020B0000000000000000" pitchFamily="34" charset="0"/>
              <a:ea typeface="Tiro Devanagari Marathi"/>
              <a:cs typeface="Shobhika Regular" panose="020B0000000000000000" pitchFamily="34" charset="0"/>
              <a:sym typeface="Tiro Devanagari Marathi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endParaRPr>
              <a:latin typeface="Shobhika Regular" panose="020B0000000000000000" pitchFamily="34" charset="0"/>
              <a:ea typeface="Tiro Devanagari Marathi"/>
              <a:cs typeface="Shobhika Regular" panose="020B0000000000000000" pitchFamily="34" charset="0"/>
              <a:sym typeface="Tiro Devanagari Marathi"/>
            </a:endParaRPr>
          </a:p>
        </p:txBody>
      </p:sp>
      <p:sp>
        <p:nvSpPr>
          <p:cNvPr id="107" name="Google Shape;107;p7"/>
          <p:cNvSpPr txBox="1">
            <a:spLocks noGrp="1"/>
          </p:cNvSpPr>
          <p:nvPr>
            <p:ph type="body" idx="1"/>
          </p:nvPr>
        </p:nvSpPr>
        <p:spPr>
          <a:xfrm>
            <a:off x="1772700" y="1442757"/>
            <a:ext cx="6097200" cy="31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GB" sz="2000" b="1">
                <a:solidFill>
                  <a:srgbClr val="000000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शब्दसंपदेचे, व्याकरणाच्या नियमांचे स्पष्टीकरण द्यावे.</a:t>
            </a:r>
            <a:endParaRPr sz="2000" b="1">
              <a:solidFill>
                <a:srgbClr val="000000"/>
              </a:solidFill>
              <a:latin typeface="Shobhika Regular" panose="020B0000000000000000" pitchFamily="34" charset="0"/>
              <a:ea typeface="Tiro Devanagari Marathi"/>
              <a:cs typeface="Shobhika Regular" panose="020B0000000000000000" pitchFamily="34" charset="0"/>
              <a:sym typeface="Tiro Devanagari Marathi"/>
            </a:endParaRPr>
          </a:p>
          <a:p>
            <a:pPr marL="0" lvl="0" indent="0" algn="l" rtl="0">
              <a:lnSpc>
                <a:spcPct val="150000"/>
              </a:lnSpc>
              <a:spcBef>
                <a:spcPts val="1600"/>
              </a:spcBef>
              <a:spcAft>
                <a:spcPts val="0"/>
              </a:spcAft>
              <a:buSzPts val="1800"/>
              <a:buNone/>
            </a:pPr>
            <a:endParaRPr sz="2000" b="1">
              <a:solidFill>
                <a:srgbClr val="000000"/>
              </a:solidFill>
              <a:latin typeface="Shobhika Regular" panose="020B0000000000000000" pitchFamily="34" charset="0"/>
              <a:ea typeface="Tiro Devanagari Marathi"/>
              <a:cs typeface="Shobhika Regular" panose="020B0000000000000000" pitchFamily="34" charset="0"/>
              <a:sym typeface="Tiro Devanagari Marathi"/>
            </a:endParaRPr>
          </a:p>
          <a:p>
            <a:pPr marL="0" lvl="0" indent="0" algn="l" rtl="0">
              <a:lnSpc>
                <a:spcPct val="150000"/>
              </a:lnSpc>
              <a:spcBef>
                <a:spcPts val="1600"/>
              </a:spcBef>
              <a:spcAft>
                <a:spcPts val="0"/>
              </a:spcAft>
              <a:buSzPts val="1800"/>
              <a:buNone/>
            </a:pPr>
            <a:r>
              <a:rPr lang="en-GB" sz="2000" b="1">
                <a:solidFill>
                  <a:srgbClr val="000000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तक्त्यांचा, आकृत्यांचा वापर करावा.</a:t>
            </a:r>
            <a:endParaRPr sz="2000" b="1">
              <a:solidFill>
                <a:srgbClr val="000000"/>
              </a:solidFill>
              <a:latin typeface="Shobhika Regular" panose="020B0000000000000000" pitchFamily="34" charset="0"/>
              <a:ea typeface="Tiro Devanagari Marathi"/>
              <a:cs typeface="Shobhika Regular" panose="020B0000000000000000" pitchFamily="34" charset="0"/>
              <a:sym typeface="Tiro Devanagari Marathi"/>
            </a:endParaRPr>
          </a:p>
          <a:p>
            <a:pPr marL="0" lvl="0" indent="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800"/>
              <a:buNone/>
            </a:pPr>
            <a:endParaRPr sz="1600">
              <a:latin typeface="Shobhika Regular" panose="020B0000000000000000" pitchFamily="34" charset="0"/>
              <a:ea typeface="Tiro Devanagari Marathi"/>
              <a:cs typeface="Shobhika Regular" panose="020B0000000000000000" pitchFamily="34" charset="0"/>
              <a:sym typeface="Tiro Devanagari Marathi"/>
            </a:endParaRPr>
          </a:p>
          <a:p>
            <a:pPr marL="0" lvl="0" indent="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800"/>
              <a:buNone/>
            </a:pPr>
            <a:endParaRPr sz="1600">
              <a:latin typeface="Shobhika Regular" panose="020B0000000000000000" pitchFamily="34" charset="0"/>
              <a:ea typeface="Tiro Devanagari Marathi"/>
              <a:cs typeface="Shobhika Regular" panose="020B0000000000000000" pitchFamily="34" charset="0"/>
              <a:sym typeface="Tiro Devanagari Marathi"/>
            </a:endParaRPr>
          </a:p>
        </p:txBody>
      </p:sp>
      <p:pic>
        <p:nvPicPr>
          <p:cNvPr id="108" name="Google Shape;108;p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-1059213">
            <a:off x="282240" y="938499"/>
            <a:ext cx="1388270" cy="145705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9" name="Google Shape;109;p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1715130">
            <a:off x="6569258" y="2711490"/>
            <a:ext cx="2194683" cy="186562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0" name="Google Shape;110;p7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 rot="1497266">
            <a:off x="7285468" y="345581"/>
            <a:ext cx="1664640" cy="128748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1" name="Google Shape;111;p7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 rot="942714">
            <a:off x="339781" y="3671606"/>
            <a:ext cx="1449516" cy="103506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6" name="Google Shape;116;p8"/>
          <p:cNvGraphicFramePr/>
          <p:nvPr>
            <p:extLst>
              <p:ext uri="{D42A27DB-BD31-4B8C-83A1-F6EECF244321}">
                <p14:modId xmlns:p14="http://schemas.microsoft.com/office/powerpoint/2010/main" val="3148614245"/>
              </p:ext>
            </p:extLst>
          </p:nvPr>
        </p:nvGraphicFramePr>
        <p:xfrm>
          <a:off x="685800" y="1251450"/>
          <a:ext cx="7916900" cy="3102525"/>
        </p:xfrm>
        <a:graphic>
          <a:graphicData uri="http://schemas.openxmlformats.org/drawingml/2006/table">
            <a:tbl>
              <a:tblPr>
                <a:noFill/>
                <a:tableStyleId>{F40E8F3A-D221-4997-AC60-5738786E249F}</a:tableStyleId>
              </a:tblPr>
              <a:tblGrid>
                <a:gridCol w="20405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736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0027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144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1" u="none" strike="noStrike" cap="none" dirty="0">
                        <a:latin typeface="Shobhika Regular" panose="020B0000000000000000" pitchFamily="34" charset="0"/>
                        <a:ea typeface="Tiro Devanagari Marathi"/>
                        <a:cs typeface="Shobhika Regular" panose="020B0000000000000000" pitchFamily="34" charset="0"/>
                        <a:sym typeface="Tiro Devanagari Marathi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FE2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700"/>
                        <a:buFont typeface="Arial"/>
                        <a:buNone/>
                      </a:pPr>
                      <a:r>
                        <a:rPr lang="en-GB" sz="1900" b="1" u="none" strike="noStrike" cap="none">
                          <a:latin typeface="Shobhika Regular" panose="020B0000000000000000" pitchFamily="34" charset="0"/>
                          <a:ea typeface="Tiro Devanagari Marathi"/>
                          <a:cs typeface="Shobhika Regular" panose="020B0000000000000000" pitchFamily="34" charset="0"/>
                          <a:sym typeface="Tiro Devanagari Marathi"/>
                        </a:rPr>
                        <a:t>वैशिष्ट्ये</a:t>
                      </a:r>
                      <a:endParaRPr sz="1900" b="1" u="none" strike="noStrike" cap="none">
                        <a:latin typeface="Shobhika Regular" panose="020B0000000000000000" pitchFamily="34" charset="0"/>
                        <a:ea typeface="Tiro Devanagari Marathi"/>
                        <a:cs typeface="Shobhika Regular" panose="020B0000000000000000" pitchFamily="34" charset="0"/>
                        <a:sym typeface="Tiro Devanagari Marathi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FE2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700"/>
                        <a:buFont typeface="Arial"/>
                        <a:buNone/>
                      </a:pPr>
                      <a:r>
                        <a:rPr lang="en-GB" sz="1900" b="1" u="none" strike="noStrike" cap="none">
                          <a:latin typeface="Shobhika Regular" panose="020B0000000000000000" pitchFamily="34" charset="0"/>
                          <a:ea typeface="Tiro Devanagari Marathi"/>
                          <a:cs typeface="Shobhika Regular" panose="020B0000000000000000" pitchFamily="34" charset="0"/>
                          <a:sym typeface="Tiro Devanagari Marathi"/>
                        </a:rPr>
                        <a:t>उदाहरणे</a:t>
                      </a:r>
                      <a:endParaRPr sz="1900" b="1" u="none" strike="noStrike" cap="none">
                        <a:latin typeface="Shobhika Regular" panose="020B0000000000000000" pitchFamily="34" charset="0"/>
                        <a:ea typeface="Tiro Devanagari Marathi"/>
                        <a:cs typeface="Shobhika Regular" panose="020B0000000000000000" pitchFamily="34" charset="0"/>
                        <a:sym typeface="Tiro Devanagari Marathi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FE2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93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700"/>
                        <a:buFont typeface="Arial"/>
                        <a:buNone/>
                      </a:pPr>
                      <a:r>
                        <a:rPr lang="en-GB" sz="1900" b="1" u="none" strike="noStrike" cap="none">
                          <a:latin typeface="Shobhika Regular" panose="020B0000000000000000" pitchFamily="34" charset="0"/>
                          <a:ea typeface="Tiro Devanagari Marathi"/>
                          <a:cs typeface="Shobhika Regular" panose="020B0000000000000000" pitchFamily="34" charset="0"/>
                          <a:sym typeface="Tiro Devanagari Marathi"/>
                        </a:rPr>
                        <a:t>नियंत्रित सराव</a:t>
                      </a:r>
                      <a:endParaRPr sz="1900" b="1" u="none" strike="noStrike" cap="none">
                        <a:latin typeface="Shobhika Regular" panose="020B0000000000000000" pitchFamily="34" charset="0"/>
                        <a:ea typeface="Tiro Devanagari Marathi"/>
                        <a:cs typeface="Shobhika Regular" panose="020B0000000000000000" pitchFamily="34" charset="0"/>
                        <a:sym typeface="Tiro Devanagari Marathi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GB" sz="1600" b="1" u="none" strike="noStrike" cap="none">
                          <a:latin typeface="Shobhika Regular" panose="020B0000000000000000" pitchFamily="34" charset="0"/>
                          <a:ea typeface="Tiro Devanagari Marathi"/>
                          <a:cs typeface="Shobhika Regular" panose="020B0000000000000000" pitchFamily="34" charset="0"/>
                          <a:sym typeface="Tiro Devanagari Marathi"/>
                        </a:rPr>
                        <a:t>मर्यादित शक्यता</a:t>
                      </a:r>
                      <a:endParaRPr sz="1600" b="1" u="none" strike="noStrike" cap="none">
                        <a:latin typeface="Shobhika Regular" panose="020B0000000000000000" pitchFamily="34" charset="0"/>
                        <a:ea typeface="Tiro Devanagari Marathi"/>
                        <a:cs typeface="Shobhika Regular" panose="020B0000000000000000" pitchFamily="34" charset="0"/>
                        <a:sym typeface="Tiro Devanagari Marathi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GB" sz="1600" b="1" u="none" strike="noStrike" cap="none">
                          <a:latin typeface="Shobhika Regular" panose="020B0000000000000000" pitchFamily="34" charset="0"/>
                          <a:ea typeface="Tiro Devanagari Marathi"/>
                          <a:cs typeface="Shobhika Regular" panose="020B0000000000000000" pitchFamily="34" charset="0"/>
                          <a:sym typeface="Tiro Devanagari Marathi"/>
                        </a:rPr>
                        <a:t>योग्य पर्याय निवडणे, जोड्या लावणे</a:t>
                      </a:r>
                      <a:endParaRPr sz="1600" b="1" u="none" strike="noStrike" cap="none">
                        <a:latin typeface="Shobhika Regular" panose="020B0000000000000000" pitchFamily="34" charset="0"/>
                        <a:ea typeface="Tiro Devanagari Marathi"/>
                        <a:cs typeface="Shobhika Regular" panose="020B0000000000000000" pitchFamily="34" charset="0"/>
                        <a:sym typeface="Tiro Devanagari Marathi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293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700"/>
                        <a:buFont typeface="Arial"/>
                        <a:buNone/>
                      </a:pPr>
                      <a:r>
                        <a:rPr lang="en-GB" sz="1900" b="1" u="none" strike="noStrike" cap="none">
                          <a:latin typeface="Shobhika Regular" panose="020B0000000000000000" pitchFamily="34" charset="0"/>
                          <a:ea typeface="Tiro Devanagari Marathi"/>
                          <a:cs typeface="Shobhika Regular" panose="020B0000000000000000" pitchFamily="34" charset="0"/>
                          <a:sym typeface="Tiro Devanagari Marathi"/>
                        </a:rPr>
                        <a:t>कमी नियंत्रित </a:t>
                      </a:r>
                      <a:r>
                        <a:rPr lang="en-GB" sz="1900" b="1" u="none" strike="noStrike" cap="none">
                          <a:solidFill>
                            <a:schemeClr val="dk1"/>
                          </a:solidFill>
                          <a:latin typeface="Shobhika Regular" panose="020B0000000000000000" pitchFamily="34" charset="0"/>
                          <a:ea typeface="Tiro Devanagari Marathi"/>
                          <a:cs typeface="Shobhika Regular" panose="020B0000000000000000" pitchFamily="34" charset="0"/>
                          <a:sym typeface="Tiro Devanagari Marathi"/>
                        </a:rPr>
                        <a:t>सराव</a:t>
                      </a:r>
                      <a:endParaRPr sz="1900" b="1" u="none" strike="noStrike" cap="none">
                        <a:latin typeface="Shobhika Regular" panose="020B0000000000000000" pitchFamily="34" charset="0"/>
                        <a:ea typeface="Tiro Devanagari Marathi"/>
                        <a:cs typeface="Shobhika Regular" panose="020B0000000000000000" pitchFamily="34" charset="0"/>
                        <a:sym typeface="Tiro Devanagari Marathi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99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1600" b="1" u="none" strike="noStrike" cap="none">
                          <a:solidFill>
                            <a:schemeClr val="dk1"/>
                          </a:solidFill>
                          <a:latin typeface="Shobhika Regular" panose="020B0000000000000000" pitchFamily="34" charset="0"/>
                          <a:ea typeface="Tiro Devanagari Marathi"/>
                          <a:cs typeface="Shobhika Regular" panose="020B0000000000000000" pitchFamily="34" charset="0"/>
                          <a:sym typeface="Tiro Devanagari Marathi"/>
                        </a:rPr>
                        <a:t>उत्तर लिहिण्याचे मर्यादित स्वातंत्र्य</a:t>
                      </a:r>
                      <a:endParaRPr sz="1600" b="1" u="none" strike="noStrike" cap="none">
                        <a:latin typeface="Shobhika Regular" panose="020B0000000000000000" pitchFamily="34" charset="0"/>
                        <a:ea typeface="Tiro Devanagari Marathi"/>
                        <a:cs typeface="Shobhika Regular" panose="020B0000000000000000" pitchFamily="34" charset="0"/>
                        <a:sym typeface="Tiro Devanagari Marathi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99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GB" sz="1600" b="1" u="none" strike="noStrike" cap="none">
                          <a:latin typeface="Shobhika Regular" panose="020B0000000000000000" pitchFamily="34" charset="0"/>
                          <a:ea typeface="Tiro Devanagari Marathi"/>
                          <a:cs typeface="Shobhika Regular" panose="020B0000000000000000" pitchFamily="34" charset="0"/>
                          <a:sym typeface="Tiro Devanagari Marathi"/>
                        </a:rPr>
                        <a:t>अर्धवट दिलेले वाक्य/ संभाषण पूर्ण करा</a:t>
                      </a:r>
                      <a:endParaRPr sz="1600" b="1" u="none" strike="noStrike" cap="none">
                        <a:latin typeface="Shobhika Regular" panose="020B0000000000000000" pitchFamily="34" charset="0"/>
                        <a:ea typeface="Tiro Devanagari Marathi"/>
                        <a:cs typeface="Shobhika Regular" panose="020B0000000000000000" pitchFamily="34" charset="0"/>
                        <a:sym typeface="Tiro Devanagari Marathi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99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293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700"/>
                        <a:buFont typeface="Arial"/>
                        <a:buNone/>
                      </a:pPr>
                      <a:r>
                        <a:rPr lang="en-GB" sz="1900" b="1" u="none" strike="noStrike" cap="none">
                          <a:latin typeface="Shobhika Regular" panose="020B0000000000000000" pitchFamily="34" charset="0"/>
                          <a:ea typeface="Tiro Devanagari Marathi"/>
                          <a:cs typeface="Shobhika Regular" panose="020B0000000000000000" pitchFamily="34" charset="0"/>
                          <a:sym typeface="Tiro Devanagari Marathi"/>
                        </a:rPr>
                        <a:t>अनियंत्रित कृती</a:t>
                      </a:r>
                      <a:endParaRPr sz="1900" b="1" u="none" strike="noStrike" cap="none">
                        <a:latin typeface="Shobhika Regular" panose="020B0000000000000000" pitchFamily="34" charset="0"/>
                        <a:ea typeface="Tiro Devanagari Marathi"/>
                        <a:cs typeface="Shobhika Regular" panose="020B0000000000000000" pitchFamily="34" charset="0"/>
                        <a:sym typeface="Tiro Devanagari Marathi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E7CC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GB" sz="1600" b="1" u="none" strike="noStrike" cap="none">
                          <a:latin typeface="Shobhika Regular" panose="020B0000000000000000" pitchFamily="34" charset="0"/>
                          <a:ea typeface="Tiro Devanagari Marathi"/>
                          <a:cs typeface="Shobhika Regular" panose="020B0000000000000000" pitchFamily="34" charset="0"/>
                          <a:sym typeface="Tiro Devanagari Marathi"/>
                        </a:rPr>
                        <a:t>उत्तर लिहिण्याचे स्वातंत्र्य</a:t>
                      </a:r>
                      <a:endParaRPr sz="1600" b="1" u="none" strike="noStrike" cap="none">
                        <a:latin typeface="Shobhika Regular" panose="020B0000000000000000" pitchFamily="34" charset="0"/>
                        <a:ea typeface="Tiro Devanagari Marathi"/>
                        <a:cs typeface="Shobhika Regular" panose="020B0000000000000000" pitchFamily="34" charset="0"/>
                        <a:sym typeface="Tiro Devanagari Marathi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E7CC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GB" sz="1600" b="1" u="none" strike="noStrike" cap="none" dirty="0" err="1">
                          <a:latin typeface="Shobhika Regular" panose="020B0000000000000000" pitchFamily="34" charset="0"/>
                          <a:ea typeface="Tiro Devanagari Marathi"/>
                          <a:cs typeface="Shobhika Regular" panose="020B0000000000000000" pitchFamily="34" charset="0"/>
                          <a:sym typeface="Tiro Devanagari Marathi"/>
                        </a:rPr>
                        <a:t>संभाषण</a:t>
                      </a:r>
                      <a:r>
                        <a:rPr lang="en-GB" sz="1600" b="1" u="none" strike="noStrike" cap="none" dirty="0">
                          <a:latin typeface="Shobhika Regular" panose="020B0000000000000000" pitchFamily="34" charset="0"/>
                          <a:ea typeface="Tiro Devanagari Marathi"/>
                          <a:cs typeface="Shobhika Regular" panose="020B0000000000000000" pitchFamily="34" charset="0"/>
                          <a:sym typeface="Tiro Devanagari Marathi"/>
                        </a:rPr>
                        <a:t> </a:t>
                      </a:r>
                      <a:r>
                        <a:rPr lang="en-GB" sz="1600" b="1" u="none" strike="noStrike" cap="none" dirty="0" err="1">
                          <a:latin typeface="Shobhika Regular" panose="020B0000000000000000" pitchFamily="34" charset="0"/>
                          <a:ea typeface="Tiro Devanagari Marathi"/>
                          <a:cs typeface="Shobhika Regular" panose="020B0000000000000000" pitchFamily="34" charset="0"/>
                          <a:sym typeface="Tiro Devanagari Marathi"/>
                        </a:rPr>
                        <a:t>प्रस्तुत</a:t>
                      </a:r>
                      <a:r>
                        <a:rPr lang="en-GB" sz="1600" b="1" u="none" strike="noStrike" cap="none" dirty="0">
                          <a:latin typeface="Shobhika Regular" panose="020B0000000000000000" pitchFamily="34" charset="0"/>
                          <a:ea typeface="Tiro Devanagari Marathi"/>
                          <a:cs typeface="Shobhika Regular" panose="020B0000000000000000" pitchFamily="34" charset="0"/>
                          <a:sym typeface="Tiro Devanagari Marathi"/>
                        </a:rPr>
                        <a:t> </a:t>
                      </a:r>
                      <a:r>
                        <a:rPr lang="en-GB" sz="1600" b="1" u="none" strike="noStrike" cap="none" dirty="0" err="1">
                          <a:latin typeface="Shobhika Regular" panose="020B0000000000000000" pitchFamily="34" charset="0"/>
                          <a:ea typeface="Tiro Devanagari Marathi"/>
                          <a:cs typeface="Shobhika Regular" panose="020B0000000000000000" pitchFamily="34" charset="0"/>
                          <a:sym typeface="Tiro Devanagari Marathi"/>
                        </a:rPr>
                        <a:t>करणे</a:t>
                      </a:r>
                      <a:r>
                        <a:rPr lang="en-GB" sz="1600" b="1" u="none" strike="noStrike" cap="none" dirty="0">
                          <a:latin typeface="Shobhika Regular" panose="020B0000000000000000" pitchFamily="34" charset="0"/>
                          <a:ea typeface="Tiro Devanagari Marathi"/>
                          <a:cs typeface="Shobhika Regular" panose="020B0000000000000000" pitchFamily="34" charset="0"/>
                          <a:sym typeface="Tiro Devanagari Marathi"/>
                        </a:rPr>
                        <a:t>, </a:t>
                      </a:r>
                      <a:r>
                        <a:rPr lang="en-GB" sz="1600" b="1" u="none" strike="noStrike" cap="none" dirty="0" err="1">
                          <a:latin typeface="Shobhika Regular" panose="020B0000000000000000" pitchFamily="34" charset="0"/>
                          <a:ea typeface="Tiro Devanagari Marathi"/>
                          <a:cs typeface="Shobhika Regular" panose="020B0000000000000000" pitchFamily="34" charset="0"/>
                          <a:sym typeface="Tiro Devanagari Marathi"/>
                        </a:rPr>
                        <a:t>निबंध</a:t>
                      </a:r>
                      <a:r>
                        <a:rPr lang="en-GB" sz="1600" b="1" u="none" strike="noStrike" cap="none" dirty="0">
                          <a:latin typeface="Shobhika Regular" panose="020B0000000000000000" pitchFamily="34" charset="0"/>
                          <a:ea typeface="Tiro Devanagari Marathi"/>
                          <a:cs typeface="Shobhika Regular" panose="020B0000000000000000" pitchFamily="34" charset="0"/>
                          <a:sym typeface="Tiro Devanagari Marathi"/>
                        </a:rPr>
                        <a:t>/ </a:t>
                      </a:r>
                      <a:r>
                        <a:rPr lang="en-GB" sz="1600" b="1" u="none" strike="noStrike" cap="none" dirty="0" err="1">
                          <a:latin typeface="Shobhika Regular" panose="020B0000000000000000" pitchFamily="34" charset="0"/>
                          <a:ea typeface="Tiro Devanagari Marathi"/>
                          <a:cs typeface="Shobhika Regular" panose="020B0000000000000000" pitchFamily="34" charset="0"/>
                          <a:sym typeface="Tiro Devanagari Marathi"/>
                        </a:rPr>
                        <a:t>कविता</a:t>
                      </a:r>
                      <a:r>
                        <a:rPr lang="en-GB" sz="1600" b="1" u="none" strike="noStrike" cap="none" dirty="0">
                          <a:latin typeface="Shobhika Regular" panose="020B0000000000000000" pitchFamily="34" charset="0"/>
                          <a:ea typeface="Tiro Devanagari Marathi"/>
                          <a:cs typeface="Shobhika Regular" panose="020B0000000000000000" pitchFamily="34" charset="0"/>
                          <a:sym typeface="Tiro Devanagari Marathi"/>
                        </a:rPr>
                        <a:t> </a:t>
                      </a:r>
                      <a:r>
                        <a:rPr lang="en-GB" sz="1600" b="1" u="none" strike="noStrike" cap="none" dirty="0" err="1">
                          <a:latin typeface="Shobhika Regular" panose="020B0000000000000000" pitchFamily="34" charset="0"/>
                          <a:ea typeface="Tiro Devanagari Marathi"/>
                          <a:cs typeface="Shobhika Regular" panose="020B0000000000000000" pitchFamily="34" charset="0"/>
                          <a:sym typeface="Tiro Devanagari Marathi"/>
                        </a:rPr>
                        <a:t>लिहिणे</a:t>
                      </a:r>
                      <a:endParaRPr sz="1600" b="1" u="none" strike="noStrike" cap="none" dirty="0">
                        <a:latin typeface="Shobhika Regular" panose="020B0000000000000000" pitchFamily="34" charset="0"/>
                        <a:ea typeface="Tiro Devanagari Marathi"/>
                        <a:cs typeface="Shobhika Regular" panose="020B0000000000000000" pitchFamily="34" charset="0"/>
                        <a:sym typeface="Tiro Devanagari Marathi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E7CC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17" name="Google Shape;117;p8"/>
          <p:cNvSpPr txBox="1"/>
          <p:nvPr/>
        </p:nvSpPr>
        <p:spPr>
          <a:xfrm>
            <a:off x="1356400" y="356818"/>
            <a:ext cx="6634200" cy="56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r>
              <a:rPr lang="en-GB" sz="25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सरावांचे प्रकार</a:t>
            </a:r>
            <a:endParaRPr sz="25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9"/>
          <p:cNvSpPr txBox="1">
            <a:spLocks noGrp="1"/>
          </p:cNvSpPr>
          <p:nvPr>
            <p:ph type="title"/>
          </p:nvPr>
        </p:nvSpPr>
        <p:spPr>
          <a:xfrm>
            <a:off x="311700" y="412368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2500" b="1">
                <a:latin typeface="Arial"/>
                <a:ea typeface="Arial"/>
                <a:cs typeface="Arial"/>
                <a:sym typeface="Arial"/>
              </a:rPr>
              <a:t>टप्पा ४: विषय पक्का करणे </a:t>
            </a:r>
            <a:endParaRPr sz="32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3" name="Google Shape;123;p9"/>
          <p:cNvSpPr txBox="1">
            <a:spLocks noGrp="1"/>
          </p:cNvSpPr>
          <p:nvPr>
            <p:ph type="body" idx="1"/>
          </p:nvPr>
        </p:nvSpPr>
        <p:spPr>
          <a:xfrm>
            <a:off x="2035850" y="1472782"/>
            <a:ext cx="4802100" cy="318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GB" sz="2100" b="1">
                <a:solidFill>
                  <a:srgbClr val="000000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विविध सरावांचा, खेळांचा वापर करावा.</a:t>
            </a:r>
            <a:endParaRPr sz="2100" b="1">
              <a:solidFill>
                <a:srgbClr val="000000"/>
              </a:solidFill>
              <a:latin typeface="Shobhika Regular" panose="020B0000000000000000" pitchFamily="34" charset="0"/>
              <a:ea typeface="Tiro Devanagari Marathi"/>
              <a:cs typeface="Shobhika Regular" panose="020B0000000000000000" pitchFamily="34" charset="0"/>
              <a:sym typeface="Tiro Devanagari Marathi"/>
            </a:endParaRPr>
          </a:p>
          <a:p>
            <a:pPr marL="0" lvl="0" indent="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800"/>
              <a:buNone/>
            </a:pPr>
            <a:endParaRPr sz="2100" b="1">
              <a:solidFill>
                <a:srgbClr val="000000"/>
              </a:solidFill>
              <a:latin typeface="Shobhika Regular" panose="020B0000000000000000" pitchFamily="34" charset="0"/>
              <a:ea typeface="Tiro Devanagari Marathi"/>
              <a:cs typeface="Shobhika Regular" panose="020B0000000000000000" pitchFamily="34" charset="0"/>
              <a:sym typeface="Tiro Devanagari Marathi"/>
            </a:endParaRPr>
          </a:p>
          <a:p>
            <a:pPr marL="0" lvl="0" indent="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800"/>
              <a:buNone/>
            </a:pPr>
            <a:r>
              <a:rPr lang="en-GB" sz="2100" b="1">
                <a:solidFill>
                  <a:srgbClr val="000000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आधी नियंत्रित स्वरूपाचे सराव करवून घ्यावे.</a:t>
            </a:r>
            <a:endParaRPr sz="2100" b="1">
              <a:solidFill>
                <a:srgbClr val="000000"/>
              </a:solidFill>
              <a:latin typeface="Shobhika Regular" panose="020B0000000000000000" pitchFamily="34" charset="0"/>
              <a:ea typeface="Tiro Devanagari Marathi"/>
              <a:cs typeface="Shobhika Regular" panose="020B0000000000000000" pitchFamily="34" charset="0"/>
              <a:sym typeface="Tiro Devanagari Marathi"/>
            </a:endParaRPr>
          </a:p>
          <a:p>
            <a:pPr marL="0" lvl="0" indent="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800"/>
              <a:buNone/>
            </a:pPr>
            <a:endParaRPr b="1">
              <a:solidFill>
                <a:srgbClr val="000000"/>
              </a:solidFill>
              <a:latin typeface="Shobhika Regular" panose="020B0000000000000000" pitchFamily="34" charset="0"/>
              <a:ea typeface="Tiro Devanagari Marathi"/>
              <a:cs typeface="Shobhika Regular" panose="020B0000000000000000" pitchFamily="34" charset="0"/>
              <a:sym typeface="Tiro Devanagari Marathi"/>
            </a:endParaRPr>
          </a:p>
          <a:p>
            <a:pPr marL="0" lvl="0" indent="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800"/>
              <a:buNone/>
            </a:pPr>
            <a:endParaRPr b="1">
              <a:solidFill>
                <a:srgbClr val="000000"/>
              </a:solidFill>
              <a:latin typeface="Shobhika Regular" panose="020B0000000000000000" pitchFamily="34" charset="0"/>
              <a:ea typeface="Tiro Devanagari Marathi"/>
              <a:cs typeface="Shobhika Regular" panose="020B0000000000000000" pitchFamily="34" charset="0"/>
              <a:sym typeface="Tiro Devanagari Marathi"/>
            </a:endParaRPr>
          </a:p>
        </p:txBody>
      </p:sp>
      <p:pic>
        <p:nvPicPr>
          <p:cNvPr id="124" name="Google Shape;124;p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796672">
            <a:off x="3881255" y="3888032"/>
            <a:ext cx="848931" cy="1076141"/>
          </a:xfrm>
          <a:prstGeom prst="rect">
            <a:avLst/>
          </a:prstGeom>
          <a:noFill/>
          <a:ln>
            <a:noFill/>
          </a:ln>
        </p:spPr>
      </p:pic>
      <p:pic>
        <p:nvPicPr>
          <p:cNvPr id="125" name="Google Shape;125;p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-861110">
            <a:off x="416299" y="768664"/>
            <a:ext cx="1480192" cy="182894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6" name="Google Shape;126;p9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 rot="2209176">
            <a:off x="6654999" y="1273065"/>
            <a:ext cx="2323604" cy="148581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10"/>
          <p:cNvSpPr txBox="1">
            <a:spLocks noGrp="1"/>
          </p:cNvSpPr>
          <p:nvPr>
            <p:ph type="title"/>
          </p:nvPr>
        </p:nvSpPr>
        <p:spPr>
          <a:xfrm>
            <a:off x="311700" y="379711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2400" b="1"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टप्पा ५: अधिक तपशिलात विविध सराव</a:t>
            </a:r>
            <a:endParaRPr sz="3100">
              <a:latin typeface="Shobhika Regular" panose="020B0000000000000000" pitchFamily="34" charset="0"/>
              <a:ea typeface="Tiro Devanagari Marathi"/>
              <a:cs typeface="Shobhika Regular" panose="020B0000000000000000" pitchFamily="34" charset="0"/>
              <a:sym typeface="Tiro Devanagari Marathi"/>
            </a:endParaRPr>
          </a:p>
        </p:txBody>
      </p:sp>
      <p:sp>
        <p:nvSpPr>
          <p:cNvPr id="132" name="Google Shape;132;p10"/>
          <p:cNvSpPr txBox="1">
            <a:spLocks noGrp="1"/>
          </p:cNvSpPr>
          <p:nvPr>
            <p:ph type="body" idx="1"/>
          </p:nvPr>
        </p:nvSpPr>
        <p:spPr>
          <a:xfrm>
            <a:off x="1301847" y="1046046"/>
            <a:ext cx="5974200" cy="320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GB" sz="2000" b="1">
                <a:solidFill>
                  <a:srgbClr val="000000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कमी नियंत्रित स्वरूपाचे सराव घ्यावे.</a:t>
            </a:r>
            <a:endParaRPr sz="2000" b="1">
              <a:solidFill>
                <a:srgbClr val="000000"/>
              </a:solidFill>
              <a:latin typeface="Shobhika Regular" panose="020B0000000000000000" pitchFamily="34" charset="0"/>
              <a:ea typeface="Tiro Devanagari Marathi"/>
              <a:cs typeface="Shobhika Regular" panose="020B0000000000000000" pitchFamily="34" charset="0"/>
              <a:sym typeface="Tiro Devanagari Marathi"/>
            </a:endParaRPr>
          </a:p>
          <a:p>
            <a:pPr marL="0" lvl="0" indent="0" algn="l" rtl="0">
              <a:lnSpc>
                <a:spcPct val="150000"/>
              </a:lnSpc>
              <a:spcBef>
                <a:spcPts val="1600"/>
              </a:spcBef>
              <a:spcAft>
                <a:spcPts val="0"/>
              </a:spcAft>
              <a:buSzPts val="1800"/>
              <a:buNone/>
            </a:pPr>
            <a:endParaRPr sz="2000" b="1">
              <a:solidFill>
                <a:srgbClr val="000000"/>
              </a:solidFill>
              <a:latin typeface="Shobhika Regular" panose="020B0000000000000000" pitchFamily="34" charset="0"/>
              <a:ea typeface="Tiro Devanagari Marathi"/>
              <a:cs typeface="Shobhika Regular" panose="020B0000000000000000" pitchFamily="34" charset="0"/>
              <a:sym typeface="Tiro Devanagari Marathi"/>
            </a:endParaRPr>
          </a:p>
          <a:p>
            <a:pPr marL="0" lvl="0" indent="0" algn="l" rtl="0">
              <a:lnSpc>
                <a:spcPct val="150000"/>
              </a:lnSpc>
              <a:spcBef>
                <a:spcPts val="1600"/>
              </a:spcBef>
              <a:spcAft>
                <a:spcPts val="1600"/>
              </a:spcAft>
              <a:buSzPts val="1800"/>
              <a:buNone/>
            </a:pPr>
            <a:r>
              <a:rPr lang="en-GB" sz="2000" b="1">
                <a:solidFill>
                  <a:srgbClr val="000000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विद्यार्थ्यांनी हळू हळू अधिक आव्हानात्मक वाक्यप्रयोग करावा व त्यांना पूर्ण वाक्यांचा प्रयोग करण्यास प्रवृत्त करावे.</a:t>
            </a:r>
            <a:endParaRPr sz="2000" b="1">
              <a:solidFill>
                <a:srgbClr val="000000"/>
              </a:solidFill>
              <a:latin typeface="Shobhika Regular" panose="020B0000000000000000" pitchFamily="34" charset="0"/>
              <a:ea typeface="Tiro Devanagari Marathi"/>
              <a:cs typeface="Shobhika Regular" panose="020B0000000000000000" pitchFamily="34" charset="0"/>
              <a:sym typeface="Tiro Devanagari Marathi"/>
            </a:endParaRPr>
          </a:p>
        </p:txBody>
      </p:sp>
      <p:pic>
        <p:nvPicPr>
          <p:cNvPr id="133" name="Google Shape;133;p1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781077">
            <a:off x="7175300" y="2734093"/>
            <a:ext cx="1670047" cy="2004066"/>
          </a:xfrm>
          <a:prstGeom prst="rect">
            <a:avLst/>
          </a:prstGeom>
          <a:noFill/>
          <a:ln>
            <a:noFill/>
          </a:ln>
        </p:spPr>
      </p:pic>
      <p:pic>
        <p:nvPicPr>
          <p:cNvPr id="134" name="Google Shape;134;p1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-671413">
            <a:off x="192097" y="1522493"/>
            <a:ext cx="1131280" cy="135756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11"/>
          <p:cNvSpPr txBox="1">
            <a:spLocks noGrp="1"/>
          </p:cNvSpPr>
          <p:nvPr>
            <p:ph type="title"/>
          </p:nvPr>
        </p:nvSpPr>
        <p:spPr>
          <a:xfrm>
            <a:off x="413175" y="154143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-GB" sz="3200" b="1" dirty="0" err="1">
                <a:latin typeface="Arial"/>
                <a:ea typeface="Arial"/>
                <a:cs typeface="Arial"/>
                <a:sym typeface="Arial"/>
              </a:rPr>
              <a:t>टप्पा</a:t>
            </a:r>
            <a:r>
              <a:rPr lang="en-GB" sz="3200" b="1" dirty="0">
                <a:latin typeface="Arial"/>
                <a:ea typeface="Arial"/>
                <a:cs typeface="Arial"/>
                <a:sym typeface="Arial"/>
              </a:rPr>
              <a:t> ६:</a:t>
            </a:r>
            <a:r>
              <a:rPr lang="en-GB" sz="3200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GB" sz="3200" b="1" dirty="0" err="1">
                <a:latin typeface="Arial"/>
                <a:ea typeface="Arial"/>
                <a:cs typeface="Arial"/>
                <a:sym typeface="Arial"/>
              </a:rPr>
              <a:t>स्वयं</a:t>
            </a:r>
            <a:r>
              <a:rPr lang="en-GB" sz="3200" b="1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GB" sz="3200" b="1" dirty="0" err="1">
                <a:latin typeface="Arial"/>
                <a:ea typeface="Arial"/>
                <a:cs typeface="Arial"/>
                <a:sym typeface="Arial"/>
              </a:rPr>
              <a:t>उपयोजन</a:t>
            </a:r>
            <a:r>
              <a:rPr lang="en-GB" sz="3200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3200" b="1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endParaRPr sz="3400" dirty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0" name="Google Shape;140;p11"/>
          <p:cNvSpPr txBox="1">
            <a:spLocks noGrp="1"/>
          </p:cNvSpPr>
          <p:nvPr>
            <p:ph type="body" idx="1"/>
          </p:nvPr>
        </p:nvSpPr>
        <p:spPr>
          <a:xfrm>
            <a:off x="2170950" y="1249007"/>
            <a:ext cx="4802100" cy="334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GB" sz="1700" b="1" dirty="0" err="1">
                <a:solidFill>
                  <a:schemeClr val="dk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विद्यार्थांनी</a:t>
            </a:r>
            <a:r>
              <a:rPr lang="en-GB" sz="1700" b="1" dirty="0">
                <a:solidFill>
                  <a:schemeClr val="dk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 </a:t>
            </a:r>
            <a:r>
              <a:rPr lang="en-GB" sz="1700" b="1" dirty="0" err="1">
                <a:solidFill>
                  <a:schemeClr val="dk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योग्य</a:t>
            </a:r>
            <a:r>
              <a:rPr lang="en-GB" sz="1700" b="1" dirty="0">
                <a:solidFill>
                  <a:schemeClr val="dk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 </a:t>
            </a:r>
            <a:r>
              <a:rPr lang="en-GB" sz="1700" b="1" dirty="0" err="1">
                <a:solidFill>
                  <a:srgbClr val="000000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वाक्यप्रयोग</a:t>
            </a:r>
            <a:r>
              <a:rPr lang="en-GB" sz="1700" b="1" dirty="0">
                <a:solidFill>
                  <a:srgbClr val="000000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 </a:t>
            </a:r>
            <a:r>
              <a:rPr lang="en-GB" sz="1700" b="1" dirty="0" err="1">
                <a:solidFill>
                  <a:schemeClr val="dk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करावे</a:t>
            </a:r>
            <a:r>
              <a:rPr lang="en-GB" sz="1700" b="1" dirty="0">
                <a:solidFill>
                  <a:schemeClr val="dk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.</a:t>
            </a:r>
            <a:r>
              <a:rPr lang="en-GB" sz="1700" b="1" dirty="0">
                <a:solidFill>
                  <a:srgbClr val="000000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 </a:t>
            </a:r>
            <a:endParaRPr sz="1700" b="1" dirty="0">
              <a:solidFill>
                <a:srgbClr val="000000"/>
              </a:solidFill>
              <a:latin typeface="Shobhika Regular" panose="020B0000000000000000" pitchFamily="34" charset="0"/>
              <a:ea typeface="Tiro Devanagari Marathi"/>
              <a:cs typeface="Shobhika Regular" panose="020B0000000000000000" pitchFamily="34" charset="0"/>
              <a:sym typeface="Tiro Devanagari Marathi"/>
            </a:endParaRPr>
          </a:p>
          <a:p>
            <a:pPr marL="0" lvl="0" indent="0" algn="l" rtl="0">
              <a:lnSpc>
                <a:spcPct val="150000"/>
              </a:lnSpc>
              <a:spcBef>
                <a:spcPts val="1600"/>
              </a:spcBef>
              <a:spcAft>
                <a:spcPts val="0"/>
              </a:spcAft>
              <a:buSzPts val="1800"/>
              <a:buNone/>
            </a:pPr>
            <a:endParaRPr sz="1700" b="1" dirty="0">
              <a:solidFill>
                <a:srgbClr val="000000"/>
              </a:solidFill>
              <a:latin typeface="Shobhika Regular" panose="020B0000000000000000" pitchFamily="34" charset="0"/>
              <a:ea typeface="Tiro Devanagari Marathi"/>
              <a:cs typeface="Shobhika Regular" panose="020B0000000000000000" pitchFamily="34" charset="0"/>
              <a:sym typeface="Tiro Devanagari Marathi"/>
            </a:endParaRPr>
          </a:p>
          <a:p>
            <a:pPr marL="0" lvl="0" indent="0" algn="l" rtl="0">
              <a:lnSpc>
                <a:spcPct val="150000"/>
              </a:lnSpc>
              <a:spcBef>
                <a:spcPts val="1600"/>
              </a:spcBef>
              <a:spcAft>
                <a:spcPts val="0"/>
              </a:spcAft>
              <a:buSzPts val="1800"/>
              <a:buNone/>
            </a:pPr>
            <a:r>
              <a:rPr lang="en-GB" sz="1700" b="1" dirty="0" err="1">
                <a:solidFill>
                  <a:srgbClr val="000000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विद्यार्थांनी</a:t>
            </a:r>
            <a:r>
              <a:rPr lang="en-GB" sz="1700" b="1" dirty="0">
                <a:solidFill>
                  <a:srgbClr val="000000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 </a:t>
            </a:r>
            <a:r>
              <a:rPr lang="en-GB" sz="1700" b="1" dirty="0" err="1">
                <a:solidFill>
                  <a:srgbClr val="000000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स्वतंत्रपणे</a:t>
            </a:r>
            <a:r>
              <a:rPr lang="en-GB" sz="1700" b="1" dirty="0">
                <a:solidFill>
                  <a:srgbClr val="000000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 </a:t>
            </a:r>
            <a:r>
              <a:rPr lang="en-GB" sz="1700" b="1" dirty="0" err="1">
                <a:solidFill>
                  <a:srgbClr val="000000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आणि</a:t>
            </a:r>
            <a:r>
              <a:rPr lang="en-GB" sz="1700" b="1" dirty="0">
                <a:solidFill>
                  <a:srgbClr val="000000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 </a:t>
            </a:r>
            <a:r>
              <a:rPr lang="en-GB" sz="1700" b="1" dirty="0" err="1">
                <a:solidFill>
                  <a:srgbClr val="000000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एकत्रित</a:t>
            </a:r>
            <a:r>
              <a:rPr lang="en-GB" sz="1700" b="1" dirty="0">
                <a:solidFill>
                  <a:srgbClr val="000000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 </a:t>
            </a:r>
            <a:r>
              <a:rPr lang="en-GB" sz="1700" b="1" dirty="0" err="1">
                <a:solidFill>
                  <a:srgbClr val="000000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काम</a:t>
            </a:r>
            <a:r>
              <a:rPr lang="en-GB" sz="1700" b="1" dirty="0">
                <a:solidFill>
                  <a:srgbClr val="000000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 </a:t>
            </a:r>
            <a:r>
              <a:rPr lang="en-GB" sz="1700" b="1" dirty="0" err="1">
                <a:solidFill>
                  <a:srgbClr val="000000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करावे</a:t>
            </a:r>
            <a:r>
              <a:rPr lang="en-GB" sz="1700" b="1" dirty="0">
                <a:solidFill>
                  <a:srgbClr val="000000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.</a:t>
            </a:r>
            <a:endParaRPr sz="1700" b="1" dirty="0">
              <a:solidFill>
                <a:srgbClr val="000000"/>
              </a:solidFill>
              <a:latin typeface="Shobhika Regular" panose="020B0000000000000000" pitchFamily="34" charset="0"/>
              <a:ea typeface="Tiro Devanagari Marathi"/>
              <a:cs typeface="Shobhika Regular" panose="020B0000000000000000" pitchFamily="34" charset="0"/>
              <a:sym typeface="Tiro Devanagari Marathi"/>
            </a:endParaRPr>
          </a:p>
          <a:p>
            <a:pPr marL="0" lvl="0" indent="0" algn="l" rtl="0">
              <a:lnSpc>
                <a:spcPct val="150000"/>
              </a:lnSpc>
              <a:spcBef>
                <a:spcPts val="1600"/>
              </a:spcBef>
              <a:spcAft>
                <a:spcPts val="0"/>
              </a:spcAft>
              <a:buSzPts val="1800"/>
              <a:buNone/>
            </a:pPr>
            <a:endParaRPr sz="1700" b="1" dirty="0">
              <a:solidFill>
                <a:srgbClr val="000000"/>
              </a:solidFill>
              <a:latin typeface="Shobhika Regular" panose="020B0000000000000000" pitchFamily="34" charset="0"/>
              <a:ea typeface="Tiro Devanagari Marathi"/>
              <a:cs typeface="Shobhika Regular" panose="020B0000000000000000" pitchFamily="34" charset="0"/>
              <a:sym typeface="Tiro Devanagari Marathi"/>
            </a:endParaRPr>
          </a:p>
          <a:p>
            <a:pPr marL="0" lvl="0" indent="0" algn="l" rtl="0">
              <a:lnSpc>
                <a:spcPct val="150000"/>
              </a:lnSpc>
              <a:spcBef>
                <a:spcPts val="1600"/>
              </a:spcBef>
              <a:spcAft>
                <a:spcPts val="0"/>
              </a:spcAft>
              <a:buSzPts val="1800"/>
              <a:buNone/>
            </a:pPr>
            <a:r>
              <a:rPr lang="en-GB" sz="1700" b="1" dirty="0" err="1">
                <a:solidFill>
                  <a:srgbClr val="000000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शिक्षकाने</a:t>
            </a:r>
            <a:r>
              <a:rPr lang="en-GB" sz="1700" b="1" dirty="0">
                <a:solidFill>
                  <a:srgbClr val="000000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 </a:t>
            </a:r>
            <a:r>
              <a:rPr lang="en-GB" sz="1700" b="1" dirty="0" err="1">
                <a:solidFill>
                  <a:srgbClr val="000000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कमीतकमी</a:t>
            </a:r>
            <a:r>
              <a:rPr lang="en-GB" sz="1700" b="1" dirty="0">
                <a:solidFill>
                  <a:srgbClr val="000000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 </a:t>
            </a:r>
            <a:r>
              <a:rPr lang="en-GB" sz="1700" b="1" dirty="0" err="1">
                <a:solidFill>
                  <a:srgbClr val="000000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हस्तक्षेप</a:t>
            </a:r>
            <a:r>
              <a:rPr lang="en-GB" sz="1700" b="1" dirty="0">
                <a:solidFill>
                  <a:srgbClr val="000000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 </a:t>
            </a:r>
            <a:r>
              <a:rPr lang="en-GB" sz="1700" b="1" dirty="0" err="1">
                <a:solidFill>
                  <a:srgbClr val="000000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करावा</a:t>
            </a:r>
            <a:r>
              <a:rPr lang="en-GB" sz="1700" b="1" dirty="0">
                <a:solidFill>
                  <a:srgbClr val="000000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.</a:t>
            </a:r>
            <a:endParaRPr sz="1700" b="1" dirty="0">
              <a:solidFill>
                <a:srgbClr val="000000"/>
              </a:solidFill>
              <a:latin typeface="Shobhika Regular" panose="020B0000000000000000" pitchFamily="34" charset="0"/>
              <a:ea typeface="Tiro Devanagari Marathi"/>
              <a:cs typeface="Shobhika Regular" panose="020B0000000000000000" pitchFamily="34" charset="0"/>
              <a:sym typeface="Tiro Devanagari Marathi"/>
            </a:endParaRPr>
          </a:p>
          <a:p>
            <a:pPr marL="0" lvl="0" indent="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800"/>
              <a:buNone/>
            </a:pPr>
            <a:endParaRPr sz="1600" dirty="0">
              <a:latin typeface="Shobhika Regular" panose="020B0000000000000000" pitchFamily="34" charset="0"/>
              <a:ea typeface="Tiro Devanagari Marathi"/>
              <a:cs typeface="Shobhika Regular" panose="020B0000000000000000" pitchFamily="34" charset="0"/>
              <a:sym typeface="Tiro Devanagari Marathi"/>
            </a:endParaRPr>
          </a:p>
          <a:p>
            <a:pPr marL="0" lvl="0" indent="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800"/>
              <a:buNone/>
            </a:pPr>
            <a:endParaRPr sz="1600" dirty="0">
              <a:latin typeface="Shobhika Regular" panose="020B0000000000000000" pitchFamily="34" charset="0"/>
              <a:ea typeface="Tiro Devanagari Marathi"/>
              <a:cs typeface="Shobhika Regular" panose="020B0000000000000000" pitchFamily="34" charset="0"/>
              <a:sym typeface="Tiro Devanagari Marathi"/>
            </a:endParaRPr>
          </a:p>
        </p:txBody>
      </p:sp>
      <p:pic>
        <p:nvPicPr>
          <p:cNvPr id="141" name="Google Shape;141;p1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369044">
            <a:off x="6818701" y="2520087"/>
            <a:ext cx="2047797" cy="1365872"/>
          </a:xfrm>
          <a:prstGeom prst="rect">
            <a:avLst/>
          </a:prstGeom>
          <a:noFill/>
          <a:ln>
            <a:noFill/>
          </a:ln>
        </p:spPr>
      </p:pic>
      <p:pic>
        <p:nvPicPr>
          <p:cNvPr id="142" name="Google Shape;142;p1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923087">
            <a:off x="184762" y="1346711"/>
            <a:ext cx="1701050" cy="1017627"/>
          </a:xfrm>
          <a:prstGeom prst="rect">
            <a:avLst/>
          </a:prstGeom>
          <a:noFill/>
          <a:ln>
            <a:noFill/>
          </a:ln>
        </p:spPr>
      </p:pic>
      <p:pic>
        <p:nvPicPr>
          <p:cNvPr id="143" name="Google Shape;143;p1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 rot="-853363">
            <a:off x="187701" y="3657441"/>
            <a:ext cx="1998173" cy="112396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12"/>
          <p:cNvSpPr/>
          <p:nvPr/>
        </p:nvSpPr>
        <p:spPr>
          <a:xfrm>
            <a:off x="1722664" y="1567543"/>
            <a:ext cx="5796643" cy="15696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9600" b="1" i="0" u="none" strike="noStrike" cap="none">
                <a:solidFill>
                  <a:srgbClr val="00717D"/>
                </a:solidFill>
                <a:latin typeface="Arial"/>
                <a:ea typeface="Arial"/>
                <a:cs typeface="Arial"/>
                <a:sym typeface="Arial"/>
              </a:rPr>
              <a:t>धन्यवाद!</a:t>
            </a:r>
            <a:endParaRPr sz="9600" b="1" i="0" u="none" strike="noStrike" cap="none">
              <a:solidFill>
                <a:srgbClr val="00717D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295</Words>
  <Application>Microsoft Office PowerPoint</Application>
  <PresentationFormat>On-screen Show (16:9)</PresentationFormat>
  <Paragraphs>76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6" baseType="lpstr">
      <vt:lpstr>Arial</vt:lpstr>
      <vt:lpstr>Shobhika Regular</vt:lpstr>
      <vt:lpstr>Tiro Devanagari Marathi</vt:lpstr>
      <vt:lpstr>Simple Light</vt:lpstr>
      <vt:lpstr>पाठनियोजन </vt:lpstr>
      <vt:lpstr>महत्त्वाची सूचना</vt:lpstr>
      <vt:lpstr>PowerPoint Presentation</vt:lpstr>
      <vt:lpstr>पाठनियोजनाचे विविध टप्पे </vt:lpstr>
      <vt:lpstr>टप्पा १: परिचय  </vt:lpstr>
      <vt:lpstr>टप्पा २: सराव </vt:lpstr>
      <vt:lpstr>टप्पा ३: विषयप्रवेश  </vt:lpstr>
      <vt:lpstr>PowerPoint Presentation</vt:lpstr>
      <vt:lpstr>टप्पा ४: विषय पक्का करणे </vt:lpstr>
      <vt:lpstr>टप्पा ५: अधिक तपशिलात विविध सराव</vt:lpstr>
      <vt:lpstr>टप्पा ६: स्वयं उपयोजन  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पाठनियोजन </dc:title>
  <cp:lastModifiedBy>Sonalee Gujar</cp:lastModifiedBy>
  <cp:revision>1</cp:revision>
  <dcterms:modified xsi:type="dcterms:W3CDTF">2022-12-29T19:08:21Z</dcterms:modified>
</cp:coreProperties>
</file>