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embeddedFontLst>
    <p:embeddedFont>
      <p:font typeface="Arimo" panose="020B060402020202020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Lustria" panose="020B0604020202020204" charset="0"/>
      <p:regular r:id="rId36"/>
    </p:embeddedFont>
    <p:embeddedFont>
      <p:font typeface="Shobhika Regular" panose="020B0000000000000000" pitchFamily="34" charset="0"/>
      <p:regular r:id="rId37"/>
    </p:embeddedFont>
    <p:embeddedFont>
      <p:font typeface="Tiro Devanagari Marathi" panose="020B0604020202020204" charset="0"/>
      <p:regular r:id="rId38"/>
      <p: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i5hwwJnjmPv8hpRe6dg3ixLZex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500" y="52"/>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mr-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mr-IN"/>
              <a:t>This is another option for an overview slide. </a:t>
            </a:r>
            <a:endParaRPr/>
          </a:p>
          <a:p>
            <a:pPr marL="228600" lvl="0" indent="-228600" algn="l" rtl="0">
              <a:spcBef>
                <a:spcPts val="0"/>
              </a:spcBef>
              <a:spcAft>
                <a:spcPts val="0"/>
              </a:spcAft>
              <a:buClr>
                <a:schemeClr val="dk1"/>
              </a:buClr>
              <a:buSzPts val="1200"/>
              <a:buFont typeface="Calibri"/>
              <a:buNone/>
            </a:pPr>
            <a:endParaRPr/>
          </a:p>
        </p:txBody>
      </p:sp>
      <p:sp>
        <p:nvSpPr>
          <p:cNvPr id="91" name="Google Shape;91;p2:notes"/>
          <p:cNvSpPr>
            <a:spLocks noGrp="1" noRot="1" noChangeAspect="1"/>
          </p:cNvSpPr>
          <p:nvPr>
            <p:ph type="sldImg" idx="2"/>
          </p:nvPr>
        </p:nvSpPr>
        <p:spPr>
          <a:xfrm>
            <a:off x="539750" y="503238"/>
            <a:ext cx="3143250" cy="23590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mr-IN" sz="1200" b="0">
                <a:latin typeface="Arial"/>
                <a:ea typeface="Arial"/>
                <a:cs typeface="Arial"/>
                <a:sym typeface="Arial"/>
              </a:rPr>
              <a:t>* आनुवंशिकता : नकारात्मक जनुकांची स्थिती – बचाव आदि अडथळे, अवरोध</a:t>
            </a:r>
            <a:endParaRPr/>
          </a:p>
          <a:p>
            <a:pPr marL="0" lvl="0" indent="0" algn="l" rtl="0">
              <a:spcBef>
                <a:spcPts val="360"/>
              </a:spcBef>
              <a:spcAft>
                <a:spcPts val="0"/>
              </a:spcAft>
              <a:buClr>
                <a:schemeClr val="dk1"/>
              </a:buClr>
              <a:buSzPts val="1200"/>
              <a:buFont typeface="Arial"/>
              <a:buNone/>
            </a:pPr>
            <a:r>
              <a:rPr lang="mr-IN" sz="1200">
                <a:latin typeface="Arial"/>
                <a:ea typeface="Arial"/>
                <a:cs typeface="Arial"/>
                <a:sym typeface="Arial"/>
              </a:rPr>
              <a:t>* सकारात्मक जनुकांची स्थिती – मुक्तपणा, आकलन आदि चेतकांविषयी जागृती </a:t>
            </a:r>
            <a:endParaRPr/>
          </a:p>
          <a:p>
            <a:pPr marL="0" lvl="0" indent="0" algn="l" rtl="0">
              <a:spcBef>
                <a:spcPts val="360"/>
              </a:spcBef>
              <a:spcAft>
                <a:spcPts val="0"/>
              </a:spcAft>
              <a:buClr>
                <a:schemeClr val="dk1"/>
              </a:buClr>
              <a:buSzPts val="1200"/>
              <a:buFont typeface="Arial"/>
              <a:buNone/>
            </a:pPr>
            <a:r>
              <a:rPr lang="mr-IN" sz="1200">
                <a:latin typeface="Arial"/>
                <a:ea typeface="Arial"/>
                <a:cs typeface="Arial"/>
                <a:sym typeface="Arial"/>
              </a:rPr>
              <a:t>* अस्वाभाविक, अनोळखी, कठीण व नकारात्मक प्रतिक्रिया यांनी मज्जारज्जूच्या विचारप्रक्रियेत अडथळे निर्माण करतात, त्यामुळे विचारांमध्ये साहचर्य निर्माण होणे कठीण होते.</a:t>
            </a:r>
            <a:endParaRPr/>
          </a:p>
          <a:p>
            <a:pPr marL="0" marR="0" lvl="0" indent="0" algn="l" rtl="0">
              <a:lnSpc>
                <a:spcPct val="100000"/>
              </a:lnSpc>
              <a:spcBef>
                <a:spcPts val="360"/>
              </a:spcBef>
              <a:spcAft>
                <a:spcPts val="0"/>
              </a:spcAft>
              <a:buClr>
                <a:schemeClr val="dk1"/>
              </a:buClr>
              <a:buSzPts val="1200"/>
              <a:buFont typeface="Arial"/>
              <a:buNone/>
            </a:pPr>
            <a:r>
              <a:rPr lang="mr-IN" sz="1200" b="0">
                <a:latin typeface="Arial"/>
                <a:ea typeface="Arial"/>
                <a:cs typeface="Arial"/>
                <a:sym typeface="Arial"/>
              </a:rPr>
              <a:t>* ताण हा अध्ययनाबाबत व विचारप्रक्रियेविषयी प्रतिक्रिया निर्माण करण्यात अडथळा निर्माण करतो. तसेच ताण हा अवधान क्षमता आदि साहचर्यावरही परिणाम करतो. तसेच तो विचारांवर, नैराश्यावर ही अवरोध करण्यास पुढाकार घेतो.</a:t>
            </a:r>
            <a:endParaRPr sz="1200" b="0">
              <a:latin typeface="Arial"/>
              <a:ea typeface="Arial"/>
              <a:cs typeface="Arial"/>
              <a:sym typeface="Arial"/>
            </a:endParaRPr>
          </a:p>
          <a:p>
            <a:pPr marL="0" lvl="0" indent="0" algn="l" rtl="0">
              <a:spcBef>
                <a:spcPts val="360"/>
              </a:spcBef>
              <a:spcAft>
                <a:spcPts val="0"/>
              </a:spcAft>
              <a:buNone/>
            </a:pPr>
            <a:endParaRPr b="0"/>
          </a:p>
        </p:txBody>
      </p:sp>
      <p:sp>
        <p:nvSpPr>
          <p:cNvPr id="109" name="Google Shape;109;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mr-IN" sz="1200" dirty="0">
                <a:latin typeface="Tiro Devanagari Marathi"/>
                <a:ea typeface="Tiro Devanagari Marathi"/>
                <a:cs typeface="Tiro Devanagari Marathi"/>
                <a:sym typeface="Tiro Devanagari Marathi"/>
              </a:rPr>
              <a:t>हे प्राप्त करण्याची जाणीव सकारात्मक संप्रेरक प्रतिसादामार्फत होते. ज्यामुळे रूपरेषेचे कार्य सहजपणे आणि मेंदूच्या पेशीमध्ये संपर्क वाढतो. आपले विचार, भावना आदि कृती, आपले वैयक्तिक व व्यावसायिक जीवन हे सर्व यावर अवलंबून असते.</a:t>
            </a:r>
            <a:endParaRPr dirty="0">
              <a:latin typeface="Tiro Devanagari Marathi"/>
              <a:ea typeface="Tiro Devanagari Marathi"/>
              <a:cs typeface="Tiro Devanagari Marathi"/>
              <a:sym typeface="Tiro Devanagari Marathi"/>
            </a:endParaRPr>
          </a:p>
          <a:p>
            <a:pPr marL="0" lvl="0" indent="0" algn="l" rtl="0">
              <a:spcBef>
                <a:spcPts val="360"/>
              </a:spcBef>
              <a:spcAft>
                <a:spcPts val="0"/>
              </a:spcAft>
              <a:buNone/>
            </a:pPr>
            <a:r>
              <a:rPr lang="mr-IN" dirty="0">
                <a:solidFill>
                  <a:srgbClr val="3F3F3F"/>
                </a:solidFill>
                <a:latin typeface="Tiro Devanagari Marathi"/>
                <a:ea typeface="Tiro Devanagari Marathi"/>
                <a:cs typeface="Tiro Devanagari Marathi"/>
                <a:sym typeface="Tiro Devanagari Marathi"/>
              </a:rPr>
              <a:t>सुंदर आनंददायी अनुभव प्राप्त करण्यासाठी पाठ्यवस्तूची त्वरित मदत मिळाली नाही तर अर्थ कळेनासा होतो.</a:t>
            </a:r>
            <a:endParaRPr dirty="0">
              <a:latin typeface="Tiro Devanagari Marathi"/>
              <a:ea typeface="Tiro Devanagari Marathi"/>
              <a:cs typeface="Tiro Devanagari Marathi"/>
              <a:sym typeface="Tiro Devanagari Marathi"/>
            </a:endParaRPr>
          </a:p>
        </p:txBody>
      </p:sp>
      <p:sp>
        <p:nvSpPr>
          <p:cNvPr id="116" name="Google Shape;116;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360"/>
              </a:spcBef>
              <a:spcAft>
                <a:spcPts val="0"/>
              </a:spcAft>
              <a:buNone/>
            </a:pPr>
            <a:endParaRPr/>
          </a:p>
        </p:txBody>
      </p:sp>
      <p:sp>
        <p:nvSpPr>
          <p:cNvPr id="123" name="Google Shape;123;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76200" algn="l" rtl="0">
              <a:lnSpc>
                <a:spcPct val="100000"/>
              </a:lnSpc>
              <a:spcBef>
                <a:spcPts val="0"/>
              </a:spcBef>
              <a:spcAft>
                <a:spcPts val="0"/>
              </a:spcAft>
              <a:buClr>
                <a:schemeClr val="dk1"/>
              </a:buClr>
              <a:buSzPts val="1200"/>
              <a:buFont typeface="Tiro Devanagari Marathi"/>
              <a:buChar char="•"/>
            </a:pPr>
            <a:r>
              <a:rPr lang="mr-IN">
                <a:solidFill>
                  <a:schemeClr val="dk1"/>
                </a:solidFill>
                <a:latin typeface="Tiro Devanagari Marathi"/>
                <a:ea typeface="Tiro Devanagari Marathi"/>
                <a:cs typeface="Tiro Devanagari Marathi"/>
                <a:sym typeface="Tiro Devanagari Marathi"/>
              </a:rPr>
              <a:t> काही वेळा मेंदूपर्यंत येणाऱ्या माहितीमुळे मेंदूत कंपने निर्माण होतात आणि ती १०ते २० सेकंदात नाहीशीही होतात. ही आहे आपली संवेदन वाहक स्मृती. ज्यावेळेस त्या माहितीकडे अवधान दिले जात नाही वा तिच्याशी साहचार्य शक्य नसते, तसेच नवीन माहिती पूर्व माहितीशी कोणत्याही प्रकारे संबंधित नसते तेव्हा होणारा हा अवबोध आपल्याला अनोळखी असलेल्या भाषेच्या ध्वनिसारखा असतो. </a:t>
            </a:r>
            <a:endParaRPr>
              <a:latin typeface="Tiro Devanagari Marathi"/>
              <a:ea typeface="Tiro Devanagari Marathi"/>
              <a:cs typeface="Tiro Devanagari Marathi"/>
              <a:sym typeface="Tiro Devanagari Marathi"/>
            </a:endParaRPr>
          </a:p>
          <a:p>
            <a:pPr marL="0" marR="0" lvl="0" indent="-76200" algn="l" rtl="0">
              <a:lnSpc>
                <a:spcPct val="100000"/>
              </a:lnSpc>
              <a:spcBef>
                <a:spcPts val="0"/>
              </a:spcBef>
              <a:spcAft>
                <a:spcPts val="0"/>
              </a:spcAft>
              <a:buClr>
                <a:schemeClr val="dk1"/>
              </a:buClr>
              <a:buSzPts val="1200"/>
              <a:buFont typeface="Arial"/>
              <a:buChar char="•"/>
            </a:pPr>
            <a:r>
              <a:rPr lang="mr-IN">
                <a:solidFill>
                  <a:schemeClr val="dk1"/>
                </a:solidFill>
                <a:latin typeface="Tiro Devanagari Marathi"/>
                <a:ea typeface="Tiro Devanagari Marathi"/>
                <a:cs typeface="Tiro Devanagari Marathi"/>
                <a:sym typeface="Tiro Devanagari Marathi"/>
              </a:rPr>
              <a:t> </a:t>
            </a:r>
            <a:r>
              <a:rPr lang="mr-IN">
                <a:latin typeface="Tiro Devanagari Marathi"/>
                <a:ea typeface="Tiro Devanagari Marathi"/>
                <a:cs typeface="Tiro Devanagari Marathi"/>
                <a:sym typeface="Tiro Devanagari Marathi"/>
              </a:rPr>
              <a:t>येथे माहिती काही काळ म्हणजे २० मिनिटापर्यंत स्मृती पटलावर राहते.</a:t>
            </a:r>
            <a:endParaRPr>
              <a:latin typeface="Tiro Devanagari Marathi"/>
              <a:ea typeface="Tiro Devanagari Marathi"/>
              <a:cs typeface="Tiro Devanagari Marathi"/>
              <a:sym typeface="Tiro Devanagari Marathi"/>
            </a:endParaRPr>
          </a:p>
          <a:p>
            <a:pPr marL="0" marR="0" lvl="0" indent="-76200" algn="l" rtl="0">
              <a:lnSpc>
                <a:spcPct val="100000"/>
              </a:lnSpc>
              <a:spcBef>
                <a:spcPts val="0"/>
              </a:spcBef>
              <a:spcAft>
                <a:spcPts val="0"/>
              </a:spcAft>
              <a:buClr>
                <a:schemeClr val="dk1"/>
              </a:buClr>
              <a:buSzPts val="1200"/>
              <a:buFont typeface="Tiro Devanagari Marathi"/>
              <a:buChar char="•"/>
            </a:pPr>
            <a:r>
              <a:rPr lang="mr-IN">
                <a:solidFill>
                  <a:schemeClr val="dk1"/>
                </a:solidFill>
                <a:latin typeface="Tiro Devanagari Marathi"/>
                <a:ea typeface="Tiro Devanagari Marathi"/>
                <a:cs typeface="Tiro Devanagari Marathi"/>
                <a:sym typeface="Tiro Devanagari Marathi"/>
              </a:rPr>
              <a:t> </a:t>
            </a:r>
            <a:r>
              <a:rPr lang="mr-IN">
                <a:latin typeface="Tiro Devanagari Marathi"/>
                <a:ea typeface="Tiro Devanagari Marathi"/>
                <a:cs typeface="Tiro Devanagari Marathi"/>
                <a:sym typeface="Tiro Devanagari Marathi"/>
              </a:rPr>
              <a:t>दीर्घकालीन स्मृती ही फार काळ लक्षात राहणारी स्मृती, पूर्वी घडलेल्या घटनांशी वर्तमान घटनांचा सहसंबध असल्यामुळे काही घटना दीर्घकाळ स्मृतीत राहतात.</a:t>
            </a:r>
            <a:endParaRPr>
              <a:latin typeface="Tiro Devanagari Marathi"/>
              <a:ea typeface="Tiro Devanagari Marathi"/>
              <a:cs typeface="Tiro Devanagari Marathi"/>
              <a:sym typeface="Tiro Devanagari Marathi"/>
            </a:endParaRPr>
          </a:p>
          <a:p>
            <a:pPr marL="0" marR="0" lvl="0" indent="0" algn="l" rtl="0">
              <a:lnSpc>
                <a:spcPct val="100000"/>
              </a:lnSpc>
              <a:spcBef>
                <a:spcPts val="0"/>
              </a:spcBef>
              <a:spcAft>
                <a:spcPts val="0"/>
              </a:spcAft>
              <a:buClr>
                <a:schemeClr val="dk1"/>
              </a:buClr>
              <a:buSzPts val="1200"/>
              <a:buFont typeface="Arial"/>
              <a:buNone/>
            </a:pPr>
            <a:endParaRPr>
              <a:solidFill>
                <a:schemeClr val="dk1"/>
              </a:solidFill>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latin typeface="Tiro Devanagari Marathi"/>
              <a:ea typeface="Tiro Devanagari Marathi"/>
              <a:cs typeface="Tiro Devanagari Marathi"/>
              <a:sym typeface="Tiro Devanagari Marathi"/>
            </a:endParaRPr>
          </a:p>
        </p:txBody>
      </p:sp>
      <p:sp>
        <p:nvSpPr>
          <p:cNvPr id="129" name="Google Shape;129;p6:notes"/>
          <p:cNvSpPr>
            <a:spLocks noGrp="1" noRot="1" noChangeAspect="1"/>
          </p:cNvSpPr>
          <p:nvPr>
            <p:ph type="sldImg" idx="2"/>
          </p:nvPr>
        </p:nvSpPr>
        <p:spPr>
          <a:xfrm>
            <a:off x="539750" y="503238"/>
            <a:ext cx="3143250" cy="23590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7" name="Google Shape;14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mr-IN"/>
              <a:t>This is another option for an overview slide. </a:t>
            </a:r>
            <a:endParaRPr/>
          </a:p>
          <a:p>
            <a:pPr marL="228600" lvl="0" indent="-228600" algn="l" rtl="0">
              <a:spcBef>
                <a:spcPts val="0"/>
              </a:spcBef>
              <a:spcAft>
                <a:spcPts val="0"/>
              </a:spcAft>
              <a:buClr>
                <a:schemeClr val="dk1"/>
              </a:buClr>
              <a:buSzPts val="1200"/>
              <a:buFont typeface="Calibri"/>
              <a:buNone/>
            </a:pPr>
            <a:endParaRPr/>
          </a:p>
        </p:txBody>
      </p:sp>
      <p:sp>
        <p:nvSpPr>
          <p:cNvPr id="153" name="Google Shape;153;p8:notes"/>
          <p:cNvSpPr>
            <a:spLocks noGrp="1" noRot="1" noChangeAspect="1"/>
          </p:cNvSpPr>
          <p:nvPr>
            <p:ph type="sldImg" idx="2"/>
          </p:nvPr>
        </p:nvSpPr>
        <p:spPr>
          <a:xfrm>
            <a:off x="539750" y="503238"/>
            <a:ext cx="3143250" cy="23590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1" name="Google Shape;17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7" name="Google Shape;1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3" name="Google Shape;18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mr-IN" sz="1200"/>
              <a:t>Creativity refers to the phenomenon whereby a person creates something new (a product, a solution, a work of art etc.) that has some kind of value. What counts as "new" may be in reference to the individual creator, or to the society or domain within which the novelty occurs.</a:t>
            </a:r>
            <a:endParaRPr/>
          </a:p>
        </p:txBody>
      </p:sp>
      <p:sp>
        <p:nvSpPr>
          <p:cNvPr id="192" name="Google Shape;192;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8" name="Google Shape;19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360"/>
              </a:spcBef>
              <a:spcAft>
                <a:spcPts val="0"/>
              </a:spcAft>
              <a:buNone/>
            </a:pPr>
            <a:endParaRPr/>
          </a:p>
        </p:txBody>
      </p:sp>
      <p:sp>
        <p:nvSpPr>
          <p:cNvPr id="205" name="Google Shape;205;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mr-IN">
                <a:latin typeface="Tiro Devanagari Marathi"/>
                <a:ea typeface="Tiro Devanagari Marathi"/>
                <a:cs typeface="Tiro Devanagari Marathi"/>
                <a:sym typeface="Tiro Devanagari Marathi"/>
              </a:rPr>
              <a:t>जर अध्ययनाची इच्छा नसेल तर यश ही मिळत नाही. प्रेरणा मिळाल्यास एखादी व्यक्ती स्वयंस्फूर्तीने व समग्रपणे शिकते.</a:t>
            </a:r>
            <a:endParaRPr>
              <a:latin typeface="Tiro Devanagari Marathi"/>
              <a:ea typeface="Tiro Devanagari Marathi"/>
              <a:cs typeface="Tiro Devanagari Marathi"/>
              <a:sym typeface="Tiro Devanagari Marathi"/>
            </a:endParaRPr>
          </a:p>
          <a:p>
            <a:pPr marL="0" marR="0" lvl="0" indent="0" algn="l" rtl="0">
              <a:lnSpc>
                <a:spcPct val="100000"/>
              </a:lnSpc>
              <a:spcBef>
                <a:spcPts val="360"/>
              </a:spcBef>
              <a:spcAft>
                <a:spcPts val="0"/>
              </a:spcAft>
              <a:buClr>
                <a:schemeClr val="dk1"/>
              </a:buClr>
              <a:buSzPts val="1200"/>
              <a:buFont typeface="Arimo"/>
              <a:buNone/>
            </a:pPr>
            <a:r>
              <a:rPr lang="mr-IN">
                <a:latin typeface="Tiro Devanagari Marathi"/>
                <a:ea typeface="Tiro Devanagari Marathi"/>
                <a:cs typeface="Tiro Devanagari Marathi"/>
                <a:sym typeface="Tiro Devanagari Marathi"/>
              </a:rPr>
              <a:t>प्रेरणा ध्येयप्रणीत कृती करण्यास उद्युक्त करते, ध्येयाप्रत पोहोचल्यावर प्रेरणा पूर्वस्थितीत जाते.</a:t>
            </a:r>
            <a:endParaRPr>
              <a:latin typeface="Tiro Devanagari Marathi"/>
              <a:ea typeface="Tiro Devanagari Marathi"/>
              <a:cs typeface="Tiro Devanagari Marathi"/>
              <a:sym typeface="Tiro Devanagari Marathi"/>
            </a:endParaRPr>
          </a:p>
          <a:p>
            <a:pPr marL="0" lvl="0" indent="0" algn="l" rtl="0">
              <a:spcBef>
                <a:spcPts val="360"/>
              </a:spcBef>
              <a:spcAft>
                <a:spcPts val="0"/>
              </a:spcAft>
              <a:buNone/>
            </a:pPr>
            <a:endParaRPr/>
          </a:p>
        </p:txBody>
      </p:sp>
      <p:sp>
        <p:nvSpPr>
          <p:cNvPr id="212" name="Google Shape;212;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8" name="Google Shape;21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4" name="Google Shape;22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0" name="Google Shape;23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6" name="Google Shape;23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2" name="Google Shape;24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8" name="Google Shape;24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54" name="Google Shape;254;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0" name="Google Shape;26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mr-IN" sz="1200">
                <a:latin typeface="Tiro Devanagari Marathi"/>
                <a:ea typeface="Tiro Devanagari Marathi"/>
                <a:cs typeface="Tiro Devanagari Marathi"/>
                <a:sym typeface="Tiro Devanagari Marathi"/>
              </a:rPr>
              <a:t>१ मातृभाषेचा व इतर भाषेचा प्रभाव – भाषा शिकतांना व्यक्ती कळत/नकळत त्याला येणाऱ्या भाषेतील शब्दांचा आधार घेण्याचा प्रयत्न करतो. (negative transfer)</a:t>
            </a:r>
            <a:endParaRPr sz="1200">
              <a:latin typeface="Tiro Devanagari Marathi"/>
              <a:ea typeface="Tiro Devanagari Marathi"/>
              <a:cs typeface="Tiro Devanagari Marathi"/>
              <a:sym typeface="Tiro Devanagari Marathi"/>
            </a:endParaRPr>
          </a:p>
          <a:p>
            <a:pPr marL="0" lvl="0" indent="0" algn="l" rtl="0">
              <a:spcBef>
                <a:spcPts val="360"/>
              </a:spcBef>
              <a:spcAft>
                <a:spcPts val="0"/>
              </a:spcAft>
              <a:buNone/>
            </a:pPr>
            <a:r>
              <a:rPr lang="mr-IN" sz="1200">
                <a:latin typeface="Tiro Devanagari Marathi"/>
                <a:ea typeface="Tiro Devanagari Marathi"/>
                <a:cs typeface="Tiro Devanagari Marathi"/>
                <a:sym typeface="Tiro Devanagari Marathi"/>
              </a:rPr>
              <a:t>अमराठी व्यक्ती मराठी बोलतांना ‘शिक्षा’, ह्या शब्दाचा अर्थ निराळा करु शकते. कारण मराठीत शिक्षा ह्या शब्दाचा अर्थ ‘दंड’ आहे तर हिंदीत शिक्षा म्हणजे ‘शिकणे’.</a:t>
            </a:r>
            <a:endParaRPr sz="1200">
              <a:latin typeface="Tiro Devanagari Marathi"/>
              <a:ea typeface="Tiro Devanagari Marathi"/>
              <a:cs typeface="Tiro Devanagari Marathi"/>
              <a:sym typeface="Tiro Devanagari Marathi"/>
            </a:endParaRPr>
          </a:p>
          <a:p>
            <a:pPr marL="0" lvl="0" indent="0" algn="l" rtl="0">
              <a:spcBef>
                <a:spcPts val="360"/>
              </a:spcBef>
              <a:spcAft>
                <a:spcPts val="0"/>
              </a:spcAft>
              <a:buNone/>
            </a:pPr>
            <a:r>
              <a:rPr lang="mr-IN" sz="1200">
                <a:latin typeface="Tiro Devanagari Marathi"/>
                <a:ea typeface="Tiro Devanagari Marathi"/>
                <a:cs typeface="Tiro Devanagari Marathi"/>
                <a:sym typeface="Tiro Devanagari Marathi"/>
              </a:rPr>
              <a:t>उदा. मी मराठीत शिक्षा घेत आहे.</a:t>
            </a:r>
            <a:endParaRPr>
              <a:latin typeface="Tiro Devanagari Marathi"/>
              <a:ea typeface="Tiro Devanagari Marathi"/>
              <a:cs typeface="Tiro Devanagari Marathi"/>
              <a:sym typeface="Tiro Devanagari Marathi"/>
            </a:endParaRPr>
          </a:p>
        </p:txBody>
      </p:sp>
      <p:sp>
        <p:nvSpPr>
          <p:cNvPr id="267" name="Google Shape;267;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mr-IN"/>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3" name="Google Shape;273;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
        <p:cNvGrpSpPr/>
        <p:nvPr/>
      </p:nvGrpSpPr>
      <p:grpSpPr>
        <a:xfrm>
          <a:off x="0" y="0"/>
          <a:ext cx="0" cy="0"/>
          <a:chOff x="0" y="0"/>
          <a:chExt cx="0" cy="0"/>
        </a:xfrm>
      </p:grpSpPr>
      <p:sp>
        <p:nvSpPr>
          <p:cNvPr id="21" name="Google Shape;21;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7" name="Google Shape;27;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
        <p:cNvGrpSpPr/>
        <p:nvPr/>
      </p:nvGrpSpPr>
      <p:grpSpPr>
        <a:xfrm>
          <a:off x="0" y="0"/>
          <a:ext cx="0" cy="0"/>
          <a:chOff x="0" y="0"/>
          <a:chExt cx="0" cy="0"/>
        </a:xfrm>
      </p:grpSpPr>
      <p:sp>
        <p:nvSpPr>
          <p:cNvPr id="31" name="Google Shape;31;p3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3" name="Google Shape;33;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3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9" name="Google Shape;39;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3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6" name="Google Shape;46;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3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3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3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7"/>
          <p:cNvSpPr>
            <a:spLocks noGrp="1"/>
          </p:cNvSpPr>
          <p:nvPr>
            <p:ph type="pic" idx="2"/>
          </p:nvPr>
        </p:nvSpPr>
        <p:spPr>
          <a:xfrm>
            <a:off x="1792288" y="612775"/>
            <a:ext cx="5486400" cy="4114800"/>
          </a:xfrm>
          <a:prstGeom prst="rect">
            <a:avLst/>
          </a:prstGeom>
          <a:noFill/>
          <a:ln>
            <a:noFill/>
          </a:ln>
        </p:spPr>
      </p:sp>
      <p:sp>
        <p:nvSpPr>
          <p:cNvPr id="68" name="Google Shape;68;p3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mr-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Lustria"/>
                <a:ea typeface="Lustria"/>
                <a:cs typeface="Lustria"/>
                <a:sym typeface="Lustria"/>
              </a:defRPr>
            </a:lvl1pPr>
            <a:lvl2pPr marR="0" lvl="1"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9pPr>
          </a:lstStyle>
          <a:p>
            <a:endParaRPr/>
          </a:p>
        </p:txBody>
      </p:sp>
      <p:sp>
        <p:nvSpPr>
          <p:cNvPr id="13" name="Google Shape;13;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Lustria"/>
                <a:ea typeface="Lustria"/>
                <a:cs typeface="Lustria"/>
                <a:sym typeface="Lustria"/>
              </a:defRPr>
            </a:lvl1pPr>
            <a:lvl2pPr marR="0" lvl="1"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dk1"/>
                </a:solidFill>
                <a:latin typeface="Lustria"/>
                <a:ea typeface="Lustria"/>
                <a:cs typeface="Lustria"/>
                <a:sym typeface="Lustria"/>
              </a:defRPr>
            </a:lvl9pPr>
          </a:lstStyle>
          <a:p>
            <a:endParaRPr/>
          </a:p>
        </p:txBody>
      </p:sp>
      <p:sp>
        <p:nvSpPr>
          <p:cNvPr id="14" name="Google Shape;14;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Lustria"/>
                <a:ea typeface="Lustria"/>
                <a:cs typeface="Lustria"/>
                <a:sym typeface="Lustria"/>
              </a:defRPr>
            </a:lvl1pPr>
            <a:lvl2pPr marL="0" marR="0" lvl="1" indent="0" algn="r" rtl="0">
              <a:spcBef>
                <a:spcPts val="0"/>
              </a:spcBef>
              <a:spcAft>
                <a:spcPts val="0"/>
              </a:spcAft>
              <a:buNone/>
              <a:defRPr sz="1200" b="0" i="0" u="none" strike="noStrike" cap="none">
                <a:solidFill>
                  <a:srgbClr val="888888"/>
                </a:solidFill>
                <a:latin typeface="Lustria"/>
                <a:ea typeface="Lustria"/>
                <a:cs typeface="Lustria"/>
                <a:sym typeface="Lustria"/>
              </a:defRPr>
            </a:lvl2pPr>
            <a:lvl3pPr marL="0" marR="0" lvl="2" indent="0" algn="r" rtl="0">
              <a:spcBef>
                <a:spcPts val="0"/>
              </a:spcBef>
              <a:spcAft>
                <a:spcPts val="0"/>
              </a:spcAft>
              <a:buNone/>
              <a:defRPr sz="1200" b="0" i="0" u="none" strike="noStrike" cap="none">
                <a:solidFill>
                  <a:srgbClr val="888888"/>
                </a:solidFill>
                <a:latin typeface="Lustria"/>
                <a:ea typeface="Lustria"/>
                <a:cs typeface="Lustria"/>
                <a:sym typeface="Lustria"/>
              </a:defRPr>
            </a:lvl3pPr>
            <a:lvl4pPr marL="0" marR="0" lvl="3" indent="0" algn="r" rtl="0">
              <a:spcBef>
                <a:spcPts val="0"/>
              </a:spcBef>
              <a:spcAft>
                <a:spcPts val="0"/>
              </a:spcAft>
              <a:buNone/>
              <a:defRPr sz="1200" b="0" i="0" u="none" strike="noStrike" cap="none">
                <a:solidFill>
                  <a:srgbClr val="888888"/>
                </a:solidFill>
                <a:latin typeface="Lustria"/>
                <a:ea typeface="Lustria"/>
                <a:cs typeface="Lustria"/>
                <a:sym typeface="Lustria"/>
              </a:defRPr>
            </a:lvl4pPr>
            <a:lvl5pPr marL="0" marR="0" lvl="4" indent="0" algn="r" rtl="0">
              <a:spcBef>
                <a:spcPts val="0"/>
              </a:spcBef>
              <a:spcAft>
                <a:spcPts val="0"/>
              </a:spcAft>
              <a:buNone/>
              <a:defRPr sz="1200" b="0" i="0" u="none" strike="noStrike" cap="none">
                <a:solidFill>
                  <a:srgbClr val="888888"/>
                </a:solidFill>
                <a:latin typeface="Lustria"/>
                <a:ea typeface="Lustria"/>
                <a:cs typeface="Lustria"/>
                <a:sym typeface="Lustria"/>
              </a:defRPr>
            </a:lvl5pPr>
            <a:lvl6pPr marL="0" marR="0" lvl="5" indent="0" algn="r" rtl="0">
              <a:spcBef>
                <a:spcPts val="0"/>
              </a:spcBef>
              <a:spcAft>
                <a:spcPts val="0"/>
              </a:spcAft>
              <a:buNone/>
              <a:defRPr sz="1200" b="0" i="0" u="none" strike="noStrike" cap="none">
                <a:solidFill>
                  <a:srgbClr val="888888"/>
                </a:solidFill>
                <a:latin typeface="Lustria"/>
                <a:ea typeface="Lustria"/>
                <a:cs typeface="Lustria"/>
                <a:sym typeface="Lustria"/>
              </a:defRPr>
            </a:lvl6pPr>
            <a:lvl7pPr marL="0" marR="0" lvl="6" indent="0" algn="r" rtl="0">
              <a:spcBef>
                <a:spcPts val="0"/>
              </a:spcBef>
              <a:spcAft>
                <a:spcPts val="0"/>
              </a:spcAft>
              <a:buNone/>
              <a:defRPr sz="1200" b="0" i="0" u="none" strike="noStrike" cap="none">
                <a:solidFill>
                  <a:srgbClr val="888888"/>
                </a:solidFill>
                <a:latin typeface="Lustria"/>
                <a:ea typeface="Lustria"/>
                <a:cs typeface="Lustria"/>
                <a:sym typeface="Lustria"/>
              </a:defRPr>
            </a:lvl7pPr>
            <a:lvl8pPr marL="0" marR="0" lvl="7" indent="0" algn="r" rtl="0">
              <a:spcBef>
                <a:spcPts val="0"/>
              </a:spcBef>
              <a:spcAft>
                <a:spcPts val="0"/>
              </a:spcAft>
              <a:buNone/>
              <a:defRPr sz="1200" b="0" i="0" u="none" strike="noStrike" cap="none">
                <a:solidFill>
                  <a:srgbClr val="888888"/>
                </a:solidFill>
                <a:latin typeface="Lustria"/>
                <a:ea typeface="Lustria"/>
                <a:cs typeface="Lustria"/>
                <a:sym typeface="Lustria"/>
              </a:defRPr>
            </a:lvl8pPr>
            <a:lvl9pPr marL="0" marR="0" lvl="8" indent="0" algn="r" rtl="0">
              <a:spcBef>
                <a:spcPts val="0"/>
              </a:spcBef>
              <a:spcAft>
                <a:spcPts val="0"/>
              </a:spcAft>
              <a:buNone/>
              <a:defRPr sz="1200" b="0" i="0" u="none" strike="noStrike" cap="none">
                <a:solidFill>
                  <a:srgbClr val="888888"/>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mr-I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p:nvPr>
        </p:nvSpPr>
        <p:spPr>
          <a:xfrm>
            <a:off x="457200" y="2667000"/>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366092"/>
              </a:buClr>
              <a:buSzPts val="11500"/>
              <a:buFont typeface="Arial"/>
              <a:buNone/>
            </a:pPr>
            <a:r>
              <a:rPr lang="mr-IN" sz="11500" b="1" i="1" dirty="0">
                <a:solidFill>
                  <a:srgbClr val="366092"/>
                </a:solidFill>
                <a:latin typeface="Shobhika Regular" panose="020B0000000000000000" pitchFamily="34" charset="0"/>
                <a:ea typeface="Tiro Devanagari Marathi"/>
                <a:cs typeface="Shobhika Regular" panose="020B0000000000000000" pitchFamily="34" charset="0"/>
                <a:sym typeface="Tiro Devanagari Marathi"/>
              </a:rPr>
              <a:t>नमस्कार!</a:t>
            </a:r>
            <a:endParaRPr sz="11500" b="1" i="1" dirty="0">
              <a:solidFill>
                <a:srgbClr val="366092"/>
              </a:solidFill>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grpSp>
        <p:nvGrpSpPr>
          <p:cNvPr id="93" name="Google Shape;93;p2"/>
          <p:cNvGrpSpPr/>
          <p:nvPr/>
        </p:nvGrpSpPr>
        <p:grpSpPr>
          <a:xfrm>
            <a:off x="969116" y="535187"/>
            <a:ext cx="6955558" cy="5213551"/>
            <a:chOff x="125" y="0"/>
            <a:chExt cx="6955558" cy="5213551"/>
          </a:xfrm>
        </p:grpSpPr>
        <p:sp>
          <p:nvSpPr>
            <p:cNvPr id="94" name="Google Shape;94;p2"/>
            <p:cNvSpPr/>
            <p:nvPr/>
          </p:nvSpPr>
          <p:spPr>
            <a:xfrm rot="5400000">
              <a:off x="3424814" y="-2015449"/>
              <a:ext cx="1344775" cy="5716962"/>
            </a:xfrm>
            <a:prstGeom prst="rect">
              <a:avLst/>
            </a:prstGeom>
            <a:solidFill>
              <a:srgbClr val="DDE5D0">
                <a:alpha val="89803"/>
              </a:srgbClr>
            </a:solidFill>
            <a:ln w="9525" cap="flat" cmpd="sng">
              <a:solidFill>
                <a:srgbClr val="DDE5D0">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95" name="Google Shape;95;p2"/>
            <p:cNvSpPr txBox="1"/>
            <p:nvPr/>
          </p:nvSpPr>
          <p:spPr>
            <a:xfrm>
              <a:off x="1238721" y="170644"/>
              <a:ext cx="5716962" cy="1344775"/>
            </a:xfrm>
            <a:prstGeom prst="rect">
              <a:avLst/>
            </a:prstGeom>
            <a:noFill/>
            <a:ln>
              <a:noFill/>
            </a:ln>
          </p:spPr>
          <p:txBody>
            <a:bodyPr spcFirstLastPara="1" wrap="square" lIns="247650" tIns="123825" rIns="247650" bIns="123825" anchor="ctr" anchorCtr="0">
              <a:noAutofit/>
            </a:bodyPr>
            <a:lstStyle/>
            <a:p>
              <a:pPr marL="280988" marR="0" lvl="1" indent="-280988" algn="l" rtl="0">
                <a:lnSpc>
                  <a:spcPct val="90000"/>
                </a:lnSpc>
                <a:spcBef>
                  <a:spcPts val="0"/>
                </a:spcBef>
                <a:spcAft>
                  <a:spcPts val="0"/>
                </a:spcAft>
                <a:buClr>
                  <a:schemeClr val="dk1"/>
                </a:buClr>
                <a:buSzPts val="3200"/>
                <a:buFont typeface="Tiro Devanagari Marathi"/>
                <a:buChar char="•"/>
              </a:pPr>
              <a:r>
                <a:rPr lang="mr-IN" sz="3200" i="0" u="none" strike="noStrike" cap="none">
                  <a:solidFill>
                    <a:schemeClr val="dk1"/>
                  </a:solidFill>
                  <a:latin typeface="Shobhika Regular" panose="020B0000000000000000" pitchFamily="34" charset="0"/>
                  <a:ea typeface="Tiro Devanagari Marathi"/>
                  <a:cs typeface="Shobhika Regular" panose="020B0000000000000000" pitchFamily="34" charset="0"/>
                  <a:sym typeface="Tiro Devanagari Marathi"/>
                </a:rPr>
                <a:t>अध्ययनाचे मानसशास्त्र</a:t>
              </a:r>
              <a:endParaRPr sz="3200" i="0" u="none" strike="noStrike" cap="none">
                <a:solidFill>
                  <a:schemeClr val="dk1"/>
                </a:solidFill>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96" name="Google Shape;96;p2"/>
            <p:cNvSpPr/>
            <p:nvPr/>
          </p:nvSpPr>
          <p:spPr>
            <a:xfrm>
              <a:off x="125" y="0"/>
              <a:ext cx="1238595" cy="1680969"/>
            </a:xfrm>
            <a:prstGeom prst="roundRect">
              <a:avLst>
                <a:gd name="adj" fmla="val 16667"/>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97" name="Google Shape;97;p2"/>
            <p:cNvSpPr txBox="1"/>
            <p:nvPr/>
          </p:nvSpPr>
          <p:spPr>
            <a:xfrm>
              <a:off x="60588" y="60463"/>
              <a:ext cx="1117669" cy="1560043"/>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i="0" u="none" strike="noStrike" cap="none">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१</a:t>
              </a:r>
              <a:endParaRPr sz="4400" i="0" u="none" strike="noStrike" cap="none">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98" name="Google Shape;98;p2"/>
            <p:cNvSpPr/>
            <p:nvPr/>
          </p:nvSpPr>
          <p:spPr>
            <a:xfrm rot="5400000">
              <a:off x="3424814" y="-250431"/>
              <a:ext cx="1344775" cy="5716962"/>
            </a:xfrm>
            <a:prstGeom prst="rect">
              <a:avLst/>
            </a:prstGeom>
            <a:solidFill>
              <a:srgbClr val="D0E1DF">
                <a:alpha val="89803"/>
              </a:srgbClr>
            </a:solidFill>
            <a:ln w="9525" cap="flat" cmpd="sng">
              <a:solidFill>
                <a:srgbClr val="D0E1DF">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99" name="Google Shape;99;p2"/>
            <p:cNvSpPr txBox="1"/>
            <p:nvPr/>
          </p:nvSpPr>
          <p:spPr>
            <a:xfrm>
              <a:off x="1238721" y="1935662"/>
              <a:ext cx="5716962" cy="1344775"/>
            </a:xfrm>
            <a:prstGeom prst="rect">
              <a:avLst/>
            </a:prstGeom>
            <a:noFill/>
            <a:ln>
              <a:noFill/>
            </a:ln>
          </p:spPr>
          <p:txBody>
            <a:bodyPr spcFirstLastPara="1" wrap="square" lIns="247650" tIns="123825" rIns="247650" bIns="123825" anchor="ctr" anchorCtr="0">
              <a:noAutofit/>
            </a:bodyPr>
            <a:lstStyle/>
            <a:p>
              <a:pPr marL="0" marR="0" lvl="1" indent="0" algn="l" rtl="0">
                <a:lnSpc>
                  <a:spcPct val="100000"/>
                </a:lnSpc>
                <a:spcBef>
                  <a:spcPts val="0"/>
                </a:spcBef>
                <a:spcAft>
                  <a:spcPts val="0"/>
                </a:spcAft>
                <a:buClr>
                  <a:schemeClr val="dk1"/>
                </a:buClr>
                <a:buSzPts val="3200"/>
                <a:buFont typeface="Arial"/>
                <a:buNone/>
              </a:pPr>
              <a:r>
                <a:rPr lang="mr-IN" sz="3200" i="0" u="none" strike="noStrike" cap="none">
                  <a:solidFill>
                    <a:schemeClr val="dk1"/>
                  </a:solidFill>
                  <a:latin typeface="Shobhika Regular" panose="020B0000000000000000" pitchFamily="34" charset="0"/>
                  <a:ea typeface="Tiro Devanagari Marathi"/>
                  <a:cs typeface="Shobhika Regular" panose="020B0000000000000000" pitchFamily="34" charset="0"/>
                  <a:sym typeface="Tiro Devanagari Marathi"/>
                </a:rPr>
                <a:t> प्रेरणा</a:t>
              </a:r>
              <a:endParaRPr sz="3200" i="0" u="none" strike="noStrike" cap="none">
                <a:solidFill>
                  <a:schemeClr val="dk1"/>
                </a:solidFill>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00" name="Google Shape;100;p2"/>
            <p:cNvSpPr/>
            <p:nvPr/>
          </p:nvSpPr>
          <p:spPr>
            <a:xfrm>
              <a:off x="125" y="1767564"/>
              <a:ext cx="1238595" cy="1680969"/>
            </a:xfrm>
            <a:prstGeom prst="roundRect">
              <a:avLst>
                <a:gd name="adj" fmla="val 16667"/>
              </a:avLst>
            </a:prstGeom>
            <a:gradFill>
              <a:gsLst>
                <a:gs pos="0">
                  <a:srgbClr val="3A897F"/>
                </a:gs>
                <a:gs pos="80000">
                  <a:srgbClr val="4DB3A8"/>
                </a:gs>
                <a:gs pos="100000">
                  <a:srgbClr val="4CB6AA"/>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01" name="Google Shape;101;p2"/>
            <p:cNvSpPr txBox="1"/>
            <p:nvPr/>
          </p:nvSpPr>
          <p:spPr>
            <a:xfrm>
              <a:off x="60588" y="1828027"/>
              <a:ext cx="1117669" cy="1560043"/>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i="0" u="none" strike="noStrike" cap="none">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२</a:t>
              </a:r>
              <a:endParaRPr sz="4400" i="0" u="none" strike="noStrike" cap="none">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02" name="Google Shape;102;p2"/>
            <p:cNvSpPr/>
            <p:nvPr/>
          </p:nvSpPr>
          <p:spPr>
            <a:xfrm rot="5400000">
              <a:off x="3424814" y="1514586"/>
              <a:ext cx="1344775" cy="5716962"/>
            </a:xfrm>
            <a:prstGeom prst="rect">
              <a:avLst/>
            </a:prstGeom>
            <a:solidFill>
              <a:srgbClr val="D6D0DE">
                <a:alpha val="89803"/>
              </a:srgbClr>
            </a:solidFill>
            <a:ln w="9525" cap="flat" cmpd="sng">
              <a:solidFill>
                <a:srgbClr val="D6D0DE">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03" name="Google Shape;103;p2"/>
            <p:cNvSpPr txBox="1"/>
            <p:nvPr/>
          </p:nvSpPr>
          <p:spPr>
            <a:xfrm>
              <a:off x="1238721" y="3700679"/>
              <a:ext cx="5716962" cy="1344775"/>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chemeClr val="dk1"/>
                </a:buClr>
                <a:buSzPts val="3200"/>
                <a:buFont typeface="Arial"/>
                <a:buNone/>
              </a:pPr>
              <a:r>
                <a:rPr lang="mr-IN" sz="3200" i="0" u="none" strike="noStrike" cap="none">
                  <a:solidFill>
                    <a:schemeClr val="dk1"/>
                  </a:solidFill>
                  <a:latin typeface="Shobhika Regular" panose="020B0000000000000000" pitchFamily="34" charset="0"/>
                  <a:ea typeface="Tiro Devanagari Marathi"/>
                  <a:cs typeface="Shobhika Regular" panose="020B0000000000000000" pitchFamily="34" charset="0"/>
                  <a:sym typeface="Tiro Devanagari Marathi"/>
                </a:rPr>
                <a:t> चुकांची दुरुस्ती</a:t>
              </a:r>
              <a:endParaRPr sz="3200" i="0" u="none" strike="noStrike" cap="none">
                <a:solidFill>
                  <a:schemeClr val="dk1"/>
                </a:solidFill>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04" name="Google Shape;104;p2"/>
            <p:cNvSpPr/>
            <p:nvPr/>
          </p:nvSpPr>
          <p:spPr>
            <a:xfrm>
              <a:off x="125" y="3532582"/>
              <a:ext cx="1238595" cy="1680969"/>
            </a:xfrm>
            <a:prstGeom prst="roundRect">
              <a:avLst>
                <a:gd name="adj" fmla="val 16667"/>
              </a:avLst>
            </a:prstGeom>
            <a:gradFill>
              <a:gsLst>
                <a:gs pos="0">
                  <a:srgbClr val="5C417C"/>
                </a:gs>
                <a:gs pos="80000">
                  <a:srgbClr val="7955A4"/>
                </a:gs>
                <a:gs pos="100000">
                  <a:srgbClr val="7955A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05" name="Google Shape;105;p2"/>
            <p:cNvSpPr txBox="1"/>
            <p:nvPr/>
          </p:nvSpPr>
          <p:spPr>
            <a:xfrm>
              <a:off x="60588" y="3593045"/>
              <a:ext cx="1117669" cy="1560043"/>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i="0" u="none" strike="noStrike" cap="none">
                  <a:solidFill>
                    <a:schemeClr val="lt1"/>
                  </a:solidFill>
                  <a:latin typeface="Shobhika Regular" panose="020B0000000000000000" pitchFamily="34" charset="0"/>
                  <a:ea typeface="Tiro Devanagari Marathi"/>
                  <a:cs typeface="Shobhika Regular" panose="020B0000000000000000" pitchFamily="34" charset="0"/>
                  <a:sym typeface="Tiro Devanagari Marathi"/>
                </a:rPr>
                <a:t>३</a:t>
              </a:r>
              <a:endParaRPr sz="4400" i="0" u="none" strike="noStrike" cap="none">
                <a:solidFill>
                  <a:schemeClr val="lt1"/>
                </a:solidFill>
                <a:latin typeface="Shobhika Regular" panose="020B0000000000000000" pitchFamily="34" charset="0"/>
                <a:ea typeface="Tiro Devanagari Marathi"/>
                <a:cs typeface="Shobhika Regular" panose="020B0000000000000000" pitchFamily="34" charset="0"/>
                <a:sym typeface="Tiro Devanagari Marath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Arial"/>
              <a:buNone/>
            </a:pPr>
            <a:br>
              <a:rPr lang="mr-IN" sz="4300" b="1" dirty="0">
                <a:latin typeface="Shobhika Regular" panose="020B0000000000000000" pitchFamily="34" charset="0"/>
                <a:ea typeface="Tiro Devanagari Marathi"/>
                <a:cs typeface="Shobhika Regular" panose="020B0000000000000000" pitchFamily="34" charset="0"/>
                <a:sym typeface="Tiro Devanagari Marathi"/>
              </a:rPr>
            </a:br>
            <a:r>
              <a:rPr lang="mr-IN" sz="4300" b="1" dirty="0">
                <a:latin typeface="Shobhika Regular" panose="020B0000000000000000" pitchFamily="34" charset="0"/>
                <a:ea typeface="Tiro Devanagari Marathi"/>
                <a:cs typeface="Shobhika Regular" panose="020B0000000000000000" pitchFamily="34" charset="0"/>
                <a:sym typeface="Tiro Devanagari Marathi"/>
              </a:rPr>
              <a:t>आनुवंशिक आणि अनुभवजन्य घटक</a:t>
            </a:r>
            <a:br>
              <a:rPr lang="mr-IN" sz="4300" dirty="0">
                <a:latin typeface="Shobhika Regular" panose="020B0000000000000000" pitchFamily="34" charset="0"/>
                <a:ea typeface="Tiro Devanagari Marathi"/>
                <a:cs typeface="Shobhika Regular" panose="020B0000000000000000" pitchFamily="34" charset="0"/>
                <a:sym typeface="Tiro Devanagari Marathi"/>
              </a:rPr>
            </a:br>
            <a:endParaRPr sz="4300" dirty="0">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12" name="Google Shape;112;p3"/>
          <p:cNvSpPr txBox="1">
            <a:spLocks noGrp="1"/>
          </p:cNvSpPr>
          <p:nvPr>
            <p:ph type="body" idx="1"/>
          </p:nvPr>
        </p:nvSpPr>
        <p:spPr>
          <a:xfrm>
            <a:off x="900113" y="1584325"/>
            <a:ext cx="7345362" cy="3932238"/>
          </a:xfrm>
          <a:prstGeom prst="rect">
            <a:avLst/>
          </a:prstGeom>
          <a:noFill/>
          <a:ln>
            <a:noFill/>
          </a:ln>
        </p:spPr>
        <p:txBody>
          <a:bodyPr spcFirstLastPara="1" wrap="square" lIns="91425" tIns="45700" rIns="91425" bIns="45700" anchor="t" anchorCtr="0">
            <a:normAutofit/>
          </a:bodyPr>
          <a:lstStyle/>
          <a:p>
            <a:pPr marL="0" lvl="0" indent="-203200" algn="l" rtl="0">
              <a:spcBef>
                <a:spcPts val="0"/>
              </a:spcBef>
              <a:spcAft>
                <a:spcPts val="0"/>
              </a:spcAft>
              <a:buClr>
                <a:schemeClr val="dk1"/>
              </a:buClr>
              <a:buSzPts val="3200"/>
              <a:buFont typeface="Tiro Devanagari Marathi"/>
              <a:buChar char="•"/>
            </a:pPr>
            <a:r>
              <a:rPr lang="mr-IN" sz="3200" dirty="0">
                <a:latin typeface="Shobhika Regular" panose="020B0000000000000000" pitchFamily="34" charset="0"/>
                <a:ea typeface="Tiro Devanagari Marathi"/>
                <a:cs typeface="Shobhika Regular" panose="020B0000000000000000" pitchFamily="34" charset="0"/>
                <a:sym typeface="Tiro Devanagari Marathi"/>
              </a:rPr>
              <a:t>  आनुवंशिकता</a:t>
            </a:r>
            <a:endParaRPr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203200" algn="l" rtl="0">
              <a:spcBef>
                <a:spcPts val="640"/>
              </a:spcBef>
              <a:spcAft>
                <a:spcPts val="0"/>
              </a:spcAft>
              <a:buClr>
                <a:schemeClr val="dk1"/>
              </a:buClr>
              <a:buSzPts val="3200"/>
              <a:buFont typeface="Tiro Devanagari Marathi"/>
              <a:buChar char="•"/>
            </a:pPr>
            <a:r>
              <a:rPr lang="mr-IN" sz="3200" dirty="0">
                <a:latin typeface="Shobhika Regular" panose="020B0000000000000000" pitchFamily="34" charset="0"/>
                <a:ea typeface="Tiro Devanagari Marathi"/>
                <a:cs typeface="Shobhika Regular" panose="020B0000000000000000" pitchFamily="34" charset="0"/>
                <a:sym typeface="Tiro Devanagari Marathi"/>
              </a:rPr>
              <a:t>  सभोवतालचे वातावरण</a:t>
            </a:r>
            <a:endParaRPr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203200" algn="l" rtl="0">
              <a:spcBef>
                <a:spcPts val="640"/>
              </a:spcBef>
              <a:spcAft>
                <a:spcPts val="0"/>
              </a:spcAft>
              <a:buClr>
                <a:schemeClr val="dk1"/>
              </a:buClr>
              <a:buSzPts val="3200"/>
              <a:buFont typeface="Tiro Devanagari Marathi"/>
              <a:buChar char="•"/>
            </a:pPr>
            <a:r>
              <a:rPr lang="mr-IN" sz="3200" dirty="0">
                <a:latin typeface="Shobhika Regular" panose="020B0000000000000000" pitchFamily="34" charset="0"/>
                <a:ea typeface="Tiro Devanagari Marathi"/>
                <a:cs typeface="Shobhika Regular" panose="020B0000000000000000" pitchFamily="34" charset="0"/>
                <a:sym typeface="Tiro Devanagari Marathi"/>
              </a:rPr>
              <a:t>  सहभाग</a:t>
            </a:r>
            <a:endParaRPr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203200" algn="l" rtl="0">
              <a:spcBef>
                <a:spcPts val="640"/>
              </a:spcBef>
              <a:spcAft>
                <a:spcPts val="0"/>
              </a:spcAft>
              <a:buClr>
                <a:schemeClr val="dk1"/>
              </a:buClr>
              <a:buSzPts val="3200"/>
              <a:buChar char="•"/>
            </a:pPr>
            <a:r>
              <a:rPr lang="mr-IN" sz="3200" b="1" dirty="0">
                <a:latin typeface="Shobhika Regular" panose="020B0000000000000000" pitchFamily="34" charset="0"/>
                <a:ea typeface="Tiro Devanagari Marathi"/>
                <a:cs typeface="Shobhika Regular" panose="020B0000000000000000" pitchFamily="34" charset="0"/>
                <a:sym typeface="Tiro Devanagari Marathi"/>
              </a:rPr>
              <a:t>  </a:t>
            </a:r>
            <a:r>
              <a:rPr lang="mr-IN" sz="3200" dirty="0">
                <a:latin typeface="Shobhika Regular" panose="020B0000000000000000" pitchFamily="34" charset="0"/>
                <a:ea typeface="Tiro Devanagari Marathi"/>
                <a:cs typeface="Shobhika Regular" panose="020B0000000000000000" pitchFamily="34" charset="0"/>
                <a:sym typeface="Tiro Devanagari Marathi"/>
              </a:rPr>
              <a:t>ताण</a:t>
            </a:r>
            <a:endParaRPr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20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
                                            <p:txEl>
                                              <p:pRg st="0" end="0"/>
                                            </p:txEl>
                                          </p:spTgt>
                                        </p:tgtEl>
                                        <p:attrNameLst>
                                          <p:attrName>style.visibility</p:attrName>
                                        </p:attrNameLst>
                                      </p:cBhvr>
                                      <p:to>
                                        <p:strVal val="visible"/>
                                      </p:to>
                                    </p:set>
                                    <p:animEffect transition="in" filter="fade">
                                      <p:cBhvr>
                                        <p:cTn id="12" dur="500"/>
                                        <p:tgtEl>
                                          <p:spTgt spid="1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xEl>
                                              <p:pRg st="1" end="1"/>
                                            </p:txEl>
                                          </p:spTgt>
                                        </p:tgtEl>
                                        <p:attrNameLst>
                                          <p:attrName>style.visibility</p:attrName>
                                        </p:attrNameLst>
                                      </p:cBhvr>
                                      <p:to>
                                        <p:strVal val="visible"/>
                                      </p:to>
                                    </p:set>
                                    <p:animEffect transition="in" filter="fade">
                                      <p:cBhvr>
                                        <p:cTn id="17" dur="500"/>
                                        <p:tgtEl>
                                          <p:spTgt spid="1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2">
                                            <p:txEl>
                                              <p:pRg st="2" end="2"/>
                                            </p:txEl>
                                          </p:spTgt>
                                        </p:tgtEl>
                                        <p:attrNameLst>
                                          <p:attrName>style.visibility</p:attrName>
                                        </p:attrNameLst>
                                      </p:cBhvr>
                                      <p:to>
                                        <p:strVal val="visible"/>
                                      </p:to>
                                    </p:set>
                                    <p:animEffect transition="in" filter="fade">
                                      <p:cBhvr>
                                        <p:cTn id="22" dur="500"/>
                                        <p:tgtEl>
                                          <p:spTgt spid="1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2">
                                            <p:txEl>
                                              <p:pRg st="3" end="3"/>
                                            </p:txEl>
                                          </p:spTgt>
                                        </p:tgtEl>
                                        <p:attrNameLst>
                                          <p:attrName>style.visibility</p:attrName>
                                        </p:attrNameLst>
                                      </p:cBhvr>
                                      <p:to>
                                        <p:strVal val="visible"/>
                                      </p:to>
                                    </p:set>
                                    <p:animEffect transition="in" filter="fade">
                                      <p:cBhvr>
                                        <p:cTn id="27" dur="500"/>
                                        <p:tgtEl>
                                          <p:spTgt spid="1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457200" y="975519"/>
            <a:ext cx="8229600" cy="2163762"/>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Arial"/>
              <a:buNone/>
            </a:pPr>
            <a:r>
              <a:rPr lang="mr-IN" sz="4900" b="1">
                <a:latin typeface="Shobhika Regular" panose="020B0000000000000000" pitchFamily="34" charset="0"/>
                <a:ea typeface="Tiro Devanagari Marathi"/>
                <a:cs typeface="Shobhika Regular" panose="020B0000000000000000" pitchFamily="34" charset="0"/>
                <a:sym typeface="Tiro Devanagari Marathi"/>
              </a:rPr>
              <a:t>सकारात्मक संप्रेरक स्थिती</a:t>
            </a:r>
            <a:br>
              <a:rPr lang="mr-IN" b="1">
                <a:latin typeface="Shobhika Regular" panose="020B0000000000000000" pitchFamily="34" charset="0"/>
                <a:ea typeface="Tiro Devanagari Marathi"/>
                <a:cs typeface="Shobhika Regular" panose="020B0000000000000000" pitchFamily="34" charset="0"/>
                <a:sym typeface="Tiro Devanagari Marathi"/>
              </a:rPr>
            </a:br>
            <a:br>
              <a:rPr lang="mr-IN" b="1">
                <a:latin typeface="Shobhika Regular" panose="020B0000000000000000" pitchFamily="34" charset="0"/>
                <a:ea typeface="Tiro Devanagari Marathi"/>
                <a:cs typeface="Shobhika Regular" panose="020B0000000000000000" pitchFamily="34" charset="0"/>
                <a:sym typeface="Tiro Devanagari Marathi"/>
              </a:rPr>
            </a:br>
            <a:r>
              <a:rPr lang="mr-IN" sz="3100">
                <a:latin typeface="Shobhika Regular" panose="020B0000000000000000" pitchFamily="34" charset="0"/>
                <a:ea typeface="Tiro Devanagari Marathi"/>
                <a:cs typeface="Shobhika Regular" panose="020B0000000000000000" pitchFamily="34" charset="0"/>
                <a:sym typeface="Tiro Devanagari Marathi"/>
              </a:rPr>
              <a:t>सकारात्मक घटक, विशेषतः आनंद आणि यश</a:t>
            </a:r>
            <a:br>
              <a:rPr lang="mr-IN">
                <a:latin typeface="Shobhika Regular" panose="020B0000000000000000" pitchFamily="34" charset="0"/>
                <a:ea typeface="Tiro Devanagari Marathi"/>
                <a:cs typeface="Shobhika Regular" panose="020B0000000000000000" pitchFamily="34" charset="0"/>
                <a:sym typeface="Tiro Devanagari Marathi"/>
              </a:rPr>
            </a:b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19" name="Google Shape;119;p4"/>
          <p:cNvSpPr txBox="1">
            <a:spLocks noGrp="1"/>
          </p:cNvSpPr>
          <p:nvPr>
            <p:ph type="body" idx="1"/>
          </p:nvPr>
        </p:nvSpPr>
        <p:spPr>
          <a:xfrm>
            <a:off x="900113" y="3139281"/>
            <a:ext cx="7345362" cy="2381250"/>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1760"/>
              <a:buNone/>
            </a:pPr>
            <a:endParaRPr sz="3659"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ctr" rtl="0">
              <a:lnSpc>
                <a:spcPct val="80000"/>
              </a:lnSpc>
              <a:spcBef>
                <a:spcPts val="880"/>
              </a:spcBef>
              <a:spcAft>
                <a:spcPts val="0"/>
              </a:spcAft>
              <a:buClr>
                <a:schemeClr val="dk1"/>
              </a:buClr>
              <a:buSzPts val="2420"/>
              <a:buNone/>
            </a:pPr>
            <a:r>
              <a:rPr lang="mr-IN" sz="4320" b="1" dirty="0">
                <a:latin typeface="Shobhika Regular" panose="020B0000000000000000" pitchFamily="34" charset="0"/>
                <a:ea typeface="Tiro Devanagari Marathi"/>
                <a:cs typeface="Shobhika Regular" panose="020B0000000000000000" pitchFamily="34" charset="0"/>
                <a:sym typeface="Tiro Devanagari Marathi"/>
              </a:rPr>
              <a:t>	नकारात्मक संप्रेरक स्थिती</a:t>
            </a:r>
            <a:endParaRPr sz="432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ctr" rtl="0">
              <a:lnSpc>
                <a:spcPct val="80000"/>
              </a:lnSpc>
              <a:spcBef>
                <a:spcPts val="640"/>
              </a:spcBef>
              <a:spcAft>
                <a:spcPts val="0"/>
              </a:spcAft>
              <a:buClr>
                <a:schemeClr val="dk1"/>
              </a:buClr>
              <a:buSzPts val="1760"/>
              <a:buNone/>
            </a:pPr>
            <a:endParaRPr sz="3659" dirty="0">
              <a:solidFill>
                <a:srgbClr val="3F3F3F"/>
              </a:solidFill>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ctr" rtl="0">
              <a:lnSpc>
                <a:spcPct val="80000"/>
              </a:lnSpc>
              <a:spcBef>
                <a:spcPts val="640"/>
              </a:spcBef>
              <a:spcAft>
                <a:spcPts val="0"/>
              </a:spcAft>
              <a:buClr>
                <a:schemeClr val="dk1"/>
              </a:buClr>
              <a:buSzPts val="1760"/>
              <a:buNone/>
            </a:pPr>
            <a:r>
              <a:rPr lang="mr-IN" sz="3659" dirty="0">
                <a:latin typeface="Shobhika Regular" panose="020B0000000000000000" pitchFamily="34" charset="0"/>
                <a:ea typeface="Tiro Devanagari Marathi"/>
                <a:cs typeface="Shobhika Regular" panose="020B0000000000000000" pitchFamily="34" charset="0"/>
                <a:sym typeface="Tiro Devanagari Marathi"/>
              </a:rPr>
              <a:t>विफलता</a:t>
            </a:r>
            <a:r>
              <a:rPr lang="mr-IN" sz="3659" dirty="0">
                <a:solidFill>
                  <a:srgbClr val="3F3F3F"/>
                </a:solidFill>
                <a:latin typeface="Shobhika Regular" panose="020B0000000000000000" pitchFamily="34" charset="0"/>
                <a:ea typeface="Tiro Devanagari Marathi"/>
                <a:cs typeface="Shobhika Regular" panose="020B0000000000000000" pitchFamily="34" charset="0"/>
                <a:sym typeface="Tiro Devanagari Marathi"/>
              </a:rPr>
              <a:t> </a:t>
            </a:r>
            <a:r>
              <a:rPr lang="mr-IN" sz="3659" dirty="0">
                <a:latin typeface="Shobhika Regular" panose="020B0000000000000000" pitchFamily="34" charset="0"/>
                <a:ea typeface="Tiro Devanagari Marathi"/>
                <a:cs typeface="Shobhika Regular" panose="020B0000000000000000" pitchFamily="34" charset="0"/>
                <a:sym typeface="Tiro Devanagari Marathi"/>
              </a:rPr>
              <a:t>आणि ताण</a:t>
            </a:r>
            <a:endParaRPr sz="3659"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80000"/>
              </a:lnSpc>
              <a:spcBef>
                <a:spcPts val="640"/>
              </a:spcBef>
              <a:spcAft>
                <a:spcPts val="0"/>
              </a:spcAft>
              <a:buClr>
                <a:schemeClr val="dk1"/>
              </a:buClr>
              <a:buSzPts val="1760"/>
              <a:buNone/>
            </a:pPr>
            <a:endParaRPr sz="3659"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80000"/>
              </a:lnSpc>
              <a:spcBef>
                <a:spcPts val="640"/>
              </a:spcBef>
              <a:spcAft>
                <a:spcPts val="0"/>
              </a:spcAft>
              <a:buClr>
                <a:schemeClr val="dk1"/>
              </a:buClr>
              <a:buSzPts val="1760"/>
              <a:buNone/>
            </a:pPr>
            <a:endParaRPr sz="3659"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80000"/>
              </a:lnSpc>
              <a:spcBef>
                <a:spcPts val="640"/>
              </a:spcBef>
              <a:spcAft>
                <a:spcPts val="0"/>
              </a:spcAft>
              <a:buClr>
                <a:schemeClr val="dk1"/>
              </a:buClr>
              <a:buSzPts val="1760"/>
              <a:buFont typeface="Arial"/>
              <a:buNone/>
            </a:pPr>
            <a:endParaRPr sz="3659"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5"/>
          <p:cNvSpPr txBox="1">
            <a:spLocks noGrp="1"/>
          </p:cNvSpPr>
          <p:nvPr>
            <p:ph type="title" idx="4294967295"/>
          </p:nvPr>
        </p:nvSpPr>
        <p:spPr>
          <a:xfrm>
            <a:off x="931535" y="244475"/>
            <a:ext cx="7345362" cy="1625600"/>
          </a:xfrm>
          <a:prstGeom prst="rect">
            <a:avLst/>
          </a:prstGeom>
          <a:noFill/>
          <a:ln>
            <a:noFill/>
          </a:ln>
        </p:spPr>
        <p:txBody>
          <a:bodyPr spcFirstLastPara="1" wrap="square" lIns="91425" tIns="45700" rIns="91425" bIns="45700" anchor="ctr" anchorCtr="0">
            <a:normAutofit fontScale="90000"/>
          </a:bodyPr>
          <a:lstStyle/>
          <a:p>
            <a:pPr marL="342900" lvl="0" indent="-342900" algn="ctr" rtl="0">
              <a:spcBef>
                <a:spcPts val="0"/>
              </a:spcBef>
              <a:spcAft>
                <a:spcPts val="0"/>
              </a:spcAft>
              <a:buClr>
                <a:schemeClr val="dk1"/>
              </a:buClr>
              <a:buSzPct val="100000"/>
              <a:buFont typeface="Arial"/>
              <a:buNone/>
            </a:pPr>
            <a:r>
              <a:rPr lang="mr-IN" sz="3200" b="1">
                <a:latin typeface="Shobhika Regular" panose="020B0000000000000000" pitchFamily="34" charset="0"/>
                <a:ea typeface="Arial"/>
                <a:cs typeface="Shobhika Regular" panose="020B0000000000000000" pitchFamily="34" charset="0"/>
                <a:sym typeface="Arial"/>
              </a:rPr>
              <a:t>गार्डनरने सांगितलेल्या ९ प्रकारच्या बुद्धिमत्ता </a:t>
            </a:r>
            <a:r>
              <a:rPr lang="mr-IN" sz="3200">
                <a:latin typeface="Shobhika Regular" panose="020B0000000000000000" pitchFamily="34" charset="0"/>
                <a:ea typeface="Arial"/>
                <a:cs typeface="Shobhika Regular" panose="020B0000000000000000" pitchFamily="34" charset="0"/>
                <a:sym typeface="Arial"/>
              </a:rPr>
              <a:t>:</a:t>
            </a:r>
            <a:br>
              <a:rPr lang="mr-IN" sz="3200">
                <a:latin typeface="Shobhika Regular" panose="020B0000000000000000" pitchFamily="34" charset="0"/>
                <a:ea typeface="Arial"/>
                <a:cs typeface="Shobhika Regular" panose="020B0000000000000000" pitchFamily="34" charset="0"/>
                <a:sym typeface="Arial"/>
              </a:rPr>
            </a:br>
            <a:r>
              <a:rPr lang="mr-IN" sz="3200">
                <a:latin typeface="Shobhika Regular" panose="020B0000000000000000" pitchFamily="34" charset="0"/>
                <a:ea typeface="Arial"/>
                <a:cs typeface="Shobhika Regular" panose="020B0000000000000000" pitchFamily="34" charset="0"/>
                <a:sym typeface="Arial"/>
              </a:rPr>
              <a:t> </a:t>
            </a:r>
            <a:br>
              <a:rPr lang="mr-IN" sz="3200">
                <a:latin typeface="Shobhika Regular" panose="020B0000000000000000" pitchFamily="34" charset="0"/>
                <a:ea typeface="Arial"/>
                <a:cs typeface="Shobhika Regular" panose="020B0000000000000000" pitchFamily="34" charset="0"/>
                <a:sym typeface="Arial"/>
              </a:rPr>
            </a:br>
            <a:endParaRPr sz="3200">
              <a:latin typeface="Shobhika Regular" panose="020B0000000000000000" pitchFamily="34" charset="0"/>
              <a:ea typeface="Arial"/>
              <a:cs typeface="Shobhika Regular" panose="020B0000000000000000" pitchFamily="34" charset="0"/>
              <a:sym typeface="Arial"/>
            </a:endParaRPr>
          </a:p>
        </p:txBody>
      </p:sp>
      <p:sp>
        <p:nvSpPr>
          <p:cNvPr id="126" name="Google Shape;126;p5"/>
          <p:cNvSpPr txBox="1"/>
          <p:nvPr/>
        </p:nvSpPr>
        <p:spPr>
          <a:xfrm>
            <a:off x="409903" y="851338"/>
            <a:ext cx="8355725" cy="6006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१. मौखिक / भाषिक - "Word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२. दृक्-निष्ठ - "Art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३. व्यक्तिकेंद्री - "People Smart"</a:t>
            </a:r>
            <a:endParaRPr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४. सांगीतिक / लयनिष्ठ - "Music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५. गणिती / तार्किक - "Math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६. आत्मनिष्ठ - "Self Smart"</a:t>
            </a:r>
            <a:endParaRPr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७. देहबोलीनिष्ठ - "Body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८. निसर्गनिष्ठ - "Nature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342900" algn="l" rtl="0">
              <a:lnSpc>
                <a:spcPct val="100000"/>
              </a:lnSpc>
              <a:spcBef>
                <a:spcPts val="2000"/>
              </a:spcBef>
              <a:spcAft>
                <a:spcPts val="0"/>
              </a:spcAft>
              <a:buClr>
                <a:srgbClr val="404040"/>
              </a:buClr>
              <a:buSzPts val="2800"/>
              <a:buFont typeface="Tiro Devanagari Marathi"/>
              <a:buChar char="•"/>
            </a:pPr>
            <a:r>
              <a:rPr lang="mr-IN"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rPr>
              <a:t>९. अस्तित्ववादी - "Wondering Smart"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marR="0" lvl="0" indent="-165100" algn="l" rtl="0">
              <a:lnSpc>
                <a:spcPct val="100000"/>
              </a:lnSpc>
              <a:spcBef>
                <a:spcPts val="2000"/>
              </a:spcBef>
              <a:spcAft>
                <a:spcPts val="0"/>
              </a:spcAft>
              <a:buClr>
                <a:srgbClr val="404040"/>
              </a:buClr>
              <a:buSzPts val="2800"/>
              <a:buFont typeface="Arial"/>
              <a:buNone/>
            </a:pPr>
            <a:endParaRPr sz="2800" i="0" u="none" strike="noStrike" cap="none">
              <a:solidFill>
                <a:srgbClr val="404040"/>
              </a:solidFill>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grpSp>
        <p:nvGrpSpPr>
          <p:cNvPr id="131" name="Google Shape;131;p6"/>
          <p:cNvGrpSpPr/>
          <p:nvPr/>
        </p:nvGrpSpPr>
        <p:grpSpPr>
          <a:xfrm>
            <a:off x="1714609" y="2255282"/>
            <a:ext cx="6095781" cy="4062722"/>
            <a:chOff x="109" y="0"/>
            <a:chExt cx="6095781" cy="4062722"/>
          </a:xfrm>
        </p:grpSpPr>
        <p:sp>
          <p:nvSpPr>
            <p:cNvPr id="132" name="Google Shape;132;p6"/>
            <p:cNvSpPr/>
            <p:nvPr/>
          </p:nvSpPr>
          <p:spPr>
            <a:xfrm rot="5400000">
              <a:off x="3047821" y="-1825210"/>
              <a:ext cx="1085850" cy="5010287"/>
            </a:xfrm>
            <a:prstGeom prst="rect">
              <a:avLst/>
            </a:prstGeom>
            <a:solidFill>
              <a:srgbClr val="DDE5D0">
                <a:alpha val="89803"/>
              </a:srgbClr>
            </a:solidFill>
            <a:ln w="9525" cap="flat" cmpd="sng">
              <a:solidFill>
                <a:srgbClr val="DDE5D0">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33" name="Google Shape;133;p6"/>
            <p:cNvSpPr txBox="1"/>
            <p:nvPr/>
          </p:nvSpPr>
          <p:spPr>
            <a:xfrm>
              <a:off x="1085603" y="137008"/>
              <a:ext cx="5010287" cy="1085850"/>
            </a:xfrm>
            <a:prstGeom prst="rect">
              <a:avLst/>
            </a:prstGeom>
            <a:noFill/>
            <a:ln>
              <a:noFill/>
            </a:ln>
          </p:spPr>
          <p:txBody>
            <a:bodyPr spcFirstLastPara="1" wrap="square" lIns="247650" tIns="123825" rIns="247650" bIns="123825" anchor="ctr" anchorCtr="0">
              <a:noAutofit/>
            </a:bodyPr>
            <a:lstStyle/>
            <a:p>
              <a:pPr marL="0" marR="0" lvl="0" indent="0" algn="l" rtl="0">
                <a:lnSpc>
                  <a:spcPct val="90000"/>
                </a:lnSpc>
                <a:spcBef>
                  <a:spcPts val="0"/>
                </a:spcBef>
                <a:spcAft>
                  <a:spcPts val="0"/>
                </a:spcAft>
                <a:buNone/>
              </a:pPr>
              <a:r>
                <a:rPr lang="mr-IN" sz="3200" b="1" i="0" u="none" strike="noStrike" cap="none">
                  <a:solidFill>
                    <a:schemeClr val="dk1"/>
                  </a:solidFill>
                  <a:latin typeface="Shobhika Regular" panose="020B0000000000000000" pitchFamily="34" charset="0"/>
                  <a:cs typeface="Shobhika Regular" panose="020B0000000000000000" pitchFamily="34" charset="0"/>
                  <a:sym typeface="Arial"/>
                </a:rPr>
                <a:t>संवेदन वाहक स्मृती </a:t>
              </a:r>
              <a:endParaRPr sz="3200" b="0" i="0" u="none" strike="noStrike" cap="none">
                <a:solidFill>
                  <a:schemeClr val="dk1"/>
                </a:solidFill>
                <a:latin typeface="Shobhika Regular" panose="020B0000000000000000" pitchFamily="34" charset="0"/>
                <a:cs typeface="Shobhika Regular" panose="020B0000000000000000" pitchFamily="34" charset="0"/>
                <a:sym typeface="Arial"/>
              </a:endParaRPr>
            </a:p>
          </p:txBody>
        </p:sp>
        <p:sp>
          <p:nvSpPr>
            <p:cNvPr id="134" name="Google Shape;134;p6"/>
            <p:cNvSpPr/>
            <p:nvPr/>
          </p:nvSpPr>
          <p:spPr>
            <a:xfrm>
              <a:off x="109" y="0"/>
              <a:ext cx="1085492" cy="1357312"/>
            </a:xfrm>
            <a:prstGeom prst="roundRect">
              <a:avLst>
                <a:gd name="adj" fmla="val 16667"/>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35" name="Google Shape;135;p6"/>
            <p:cNvSpPr txBox="1"/>
            <p:nvPr/>
          </p:nvSpPr>
          <p:spPr>
            <a:xfrm>
              <a:off x="53098" y="52989"/>
              <a:ext cx="979514" cy="1251334"/>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b="0" i="0" u="none" strike="noStrike" cap="none">
                  <a:solidFill>
                    <a:schemeClr val="lt1"/>
                  </a:solidFill>
                  <a:latin typeface="Shobhika Regular" panose="020B0000000000000000" pitchFamily="34" charset="0"/>
                  <a:cs typeface="Shobhika Regular" panose="020B0000000000000000" pitchFamily="34" charset="0"/>
                  <a:sym typeface="Arial"/>
                </a:rPr>
                <a:t>१</a:t>
              </a:r>
              <a:endParaRPr sz="4400" b="0" i="0" u="none" strike="noStrike" cap="none">
                <a:solidFill>
                  <a:schemeClr val="lt1"/>
                </a:solidFill>
                <a:latin typeface="Shobhika Regular" panose="020B0000000000000000" pitchFamily="34" charset="0"/>
                <a:cs typeface="Shobhika Regular" panose="020B0000000000000000" pitchFamily="34" charset="0"/>
                <a:sym typeface="Arial"/>
              </a:endParaRPr>
            </a:p>
          </p:txBody>
        </p:sp>
        <p:sp>
          <p:nvSpPr>
            <p:cNvPr id="136" name="Google Shape;136;p6"/>
            <p:cNvSpPr/>
            <p:nvPr/>
          </p:nvSpPr>
          <p:spPr>
            <a:xfrm rot="5400000">
              <a:off x="3047821" y="-400032"/>
              <a:ext cx="1085850" cy="5010287"/>
            </a:xfrm>
            <a:prstGeom prst="rect">
              <a:avLst/>
            </a:prstGeom>
            <a:solidFill>
              <a:srgbClr val="D0E1DF">
                <a:alpha val="89803"/>
              </a:srgbClr>
            </a:solidFill>
            <a:ln w="9525" cap="flat" cmpd="sng">
              <a:solidFill>
                <a:srgbClr val="D0E1DF">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37" name="Google Shape;137;p6"/>
            <p:cNvSpPr txBox="1"/>
            <p:nvPr/>
          </p:nvSpPr>
          <p:spPr>
            <a:xfrm>
              <a:off x="1085603" y="1562186"/>
              <a:ext cx="5010287" cy="1085850"/>
            </a:xfrm>
            <a:prstGeom prst="rect">
              <a:avLst/>
            </a:prstGeom>
            <a:noFill/>
            <a:ln>
              <a:noFill/>
            </a:ln>
          </p:spPr>
          <p:txBody>
            <a:bodyPr spcFirstLastPara="1" wrap="square" lIns="247650" tIns="123825" rIns="247650" bIns="123825" anchor="ctr" anchorCtr="0">
              <a:noAutofit/>
            </a:bodyPr>
            <a:lstStyle/>
            <a:p>
              <a:pPr marL="0" marR="0" lvl="1" indent="0" algn="l" rtl="0">
                <a:lnSpc>
                  <a:spcPct val="100000"/>
                </a:lnSpc>
                <a:spcBef>
                  <a:spcPts val="0"/>
                </a:spcBef>
                <a:spcAft>
                  <a:spcPts val="0"/>
                </a:spcAft>
                <a:buClr>
                  <a:schemeClr val="dk1"/>
                </a:buClr>
                <a:buSzPts val="3200"/>
                <a:buFont typeface="Arial"/>
                <a:buNone/>
              </a:pPr>
              <a:r>
                <a:rPr lang="mr-IN" sz="3200" b="0" i="0" u="none" strike="noStrike" cap="none">
                  <a:solidFill>
                    <a:schemeClr val="dk1"/>
                  </a:solidFill>
                  <a:latin typeface="Shobhika Regular" panose="020B0000000000000000" pitchFamily="34" charset="0"/>
                  <a:cs typeface="Shobhika Regular" panose="020B0000000000000000" pitchFamily="34" charset="0"/>
                  <a:sym typeface="Arial"/>
                </a:rPr>
                <a:t> </a:t>
              </a:r>
              <a:r>
                <a:rPr lang="mr-IN" sz="3200" b="1" i="0" u="none" strike="noStrike" cap="none">
                  <a:solidFill>
                    <a:schemeClr val="dk1"/>
                  </a:solidFill>
                  <a:latin typeface="Shobhika Regular" panose="020B0000000000000000" pitchFamily="34" charset="0"/>
                  <a:cs typeface="Shobhika Regular" panose="020B0000000000000000" pitchFamily="34" charset="0"/>
                  <a:sym typeface="Arial"/>
                </a:rPr>
                <a:t>अल्प-स्मृती</a:t>
              </a:r>
              <a:endParaRPr sz="3200" b="0" i="0" u="none" strike="noStrike" cap="none">
                <a:solidFill>
                  <a:schemeClr val="dk1"/>
                </a:solidFill>
                <a:latin typeface="Shobhika Regular" panose="020B0000000000000000" pitchFamily="34" charset="0"/>
                <a:cs typeface="Shobhika Regular" panose="020B0000000000000000" pitchFamily="34" charset="0"/>
                <a:sym typeface="Arial"/>
              </a:endParaRPr>
            </a:p>
          </p:txBody>
        </p:sp>
        <p:sp>
          <p:nvSpPr>
            <p:cNvPr id="138" name="Google Shape;138;p6"/>
            <p:cNvSpPr/>
            <p:nvPr/>
          </p:nvSpPr>
          <p:spPr>
            <a:xfrm>
              <a:off x="109" y="1426455"/>
              <a:ext cx="1085492" cy="1357312"/>
            </a:xfrm>
            <a:prstGeom prst="roundRect">
              <a:avLst>
                <a:gd name="adj" fmla="val 16667"/>
              </a:avLst>
            </a:prstGeom>
            <a:gradFill>
              <a:gsLst>
                <a:gs pos="0">
                  <a:srgbClr val="3A897F"/>
                </a:gs>
                <a:gs pos="80000">
                  <a:srgbClr val="4DB3A8"/>
                </a:gs>
                <a:gs pos="100000">
                  <a:srgbClr val="4CB6AA"/>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39" name="Google Shape;139;p6"/>
            <p:cNvSpPr txBox="1"/>
            <p:nvPr/>
          </p:nvSpPr>
          <p:spPr>
            <a:xfrm>
              <a:off x="53098" y="1479444"/>
              <a:ext cx="979514" cy="1251334"/>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b="0" i="0" u="none" strike="noStrike" cap="none">
                  <a:solidFill>
                    <a:schemeClr val="lt1"/>
                  </a:solidFill>
                  <a:latin typeface="Shobhika Regular" panose="020B0000000000000000" pitchFamily="34" charset="0"/>
                  <a:cs typeface="Shobhika Regular" panose="020B0000000000000000" pitchFamily="34" charset="0"/>
                  <a:sym typeface="Arial"/>
                </a:rPr>
                <a:t>२</a:t>
              </a:r>
              <a:endParaRPr sz="4400" b="0" i="0" u="none" strike="noStrike" cap="none">
                <a:solidFill>
                  <a:schemeClr val="lt1"/>
                </a:solidFill>
                <a:latin typeface="Shobhika Regular" panose="020B0000000000000000" pitchFamily="34" charset="0"/>
                <a:cs typeface="Shobhika Regular" panose="020B0000000000000000" pitchFamily="34" charset="0"/>
                <a:sym typeface="Arial"/>
              </a:endParaRPr>
            </a:p>
          </p:txBody>
        </p:sp>
        <p:sp>
          <p:nvSpPr>
            <p:cNvPr id="140" name="Google Shape;140;p6"/>
            <p:cNvSpPr/>
            <p:nvPr/>
          </p:nvSpPr>
          <p:spPr>
            <a:xfrm rot="5400000">
              <a:off x="3047821" y="952034"/>
              <a:ext cx="1085850" cy="5010287"/>
            </a:xfrm>
            <a:prstGeom prst="rect">
              <a:avLst/>
            </a:prstGeom>
            <a:solidFill>
              <a:srgbClr val="D6D0DE">
                <a:alpha val="89803"/>
              </a:srgbClr>
            </a:solidFill>
            <a:ln w="9525" cap="flat" cmpd="sng">
              <a:solidFill>
                <a:srgbClr val="D6D0DE">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41" name="Google Shape;141;p6"/>
            <p:cNvSpPr txBox="1"/>
            <p:nvPr/>
          </p:nvSpPr>
          <p:spPr>
            <a:xfrm>
              <a:off x="1085603" y="2914252"/>
              <a:ext cx="5010287" cy="1085850"/>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chemeClr val="dk1"/>
                </a:buClr>
                <a:buSzPts val="3200"/>
                <a:buFont typeface="Arial"/>
                <a:buNone/>
              </a:pPr>
              <a:r>
                <a:rPr lang="mr-IN" sz="3200" b="0" i="0" u="none" strike="noStrike" cap="none">
                  <a:solidFill>
                    <a:schemeClr val="dk1"/>
                  </a:solidFill>
                  <a:latin typeface="Shobhika Regular" panose="020B0000000000000000" pitchFamily="34" charset="0"/>
                  <a:cs typeface="Shobhika Regular" panose="020B0000000000000000" pitchFamily="34" charset="0"/>
                  <a:sym typeface="Arial"/>
                </a:rPr>
                <a:t> </a:t>
              </a:r>
              <a:r>
                <a:rPr lang="mr-IN" sz="3200" b="1" i="0" u="none" strike="noStrike" cap="none">
                  <a:solidFill>
                    <a:schemeClr val="dk1"/>
                  </a:solidFill>
                  <a:latin typeface="Shobhika Regular" panose="020B0000000000000000" pitchFamily="34" charset="0"/>
                  <a:cs typeface="Shobhika Regular" panose="020B0000000000000000" pitchFamily="34" charset="0"/>
                  <a:sym typeface="Arial"/>
                </a:rPr>
                <a:t>दीर्घकाळ-स्मृती</a:t>
              </a:r>
              <a:endParaRPr sz="3200" b="0" i="0" u="none" strike="noStrike" cap="none">
                <a:solidFill>
                  <a:schemeClr val="dk1"/>
                </a:solidFill>
                <a:latin typeface="Shobhika Regular" panose="020B0000000000000000" pitchFamily="34" charset="0"/>
                <a:cs typeface="Shobhika Regular" panose="020B0000000000000000" pitchFamily="34" charset="0"/>
                <a:sym typeface="Arial"/>
              </a:endParaRPr>
            </a:p>
          </p:txBody>
        </p:sp>
        <p:sp>
          <p:nvSpPr>
            <p:cNvPr id="142" name="Google Shape;142;p6"/>
            <p:cNvSpPr/>
            <p:nvPr/>
          </p:nvSpPr>
          <p:spPr>
            <a:xfrm>
              <a:off x="109" y="2851633"/>
              <a:ext cx="1085492" cy="1211089"/>
            </a:xfrm>
            <a:prstGeom prst="roundRect">
              <a:avLst>
                <a:gd name="adj" fmla="val 16667"/>
              </a:avLst>
            </a:prstGeom>
            <a:gradFill>
              <a:gsLst>
                <a:gs pos="0">
                  <a:srgbClr val="5C417C"/>
                </a:gs>
                <a:gs pos="80000">
                  <a:srgbClr val="7955A4"/>
                </a:gs>
                <a:gs pos="100000">
                  <a:srgbClr val="7955A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43" name="Google Shape;143;p6"/>
            <p:cNvSpPr txBox="1"/>
            <p:nvPr/>
          </p:nvSpPr>
          <p:spPr>
            <a:xfrm>
              <a:off x="53098" y="2904622"/>
              <a:ext cx="979514" cy="1105111"/>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b="0" i="0" u="none" strike="noStrike" cap="none">
                  <a:solidFill>
                    <a:schemeClr val="lt1"/>
                  </a:solidFill>
                  <a:latin typeface="Shobhika Regular" panose="020B0000000000000000" pitchFamily="34" charset="0"/>
                  <a:cs typeface="Shobhika Regular" panose="020B0000000000000000" pitchFamily="34" charset="0"/>
                  <a:sym typeface="Arial"/>
                </a:rPr>
                <a:t>३</a:t>
              </a:r>
              <a:endParaRPr sz="4400" b="0" i="0" u="none" strike="noStrike" cap="none">
                <a:solidFill>
                  <a:schemeClr val="lt1"/>
                </a:solidFill>
                <a:latin typeface="Shobhika Regular" panose="020B0000000000000000" pitchFamily="34" charset="0"/>
                <a:cs typeface="Shobhika Regular" panose="020B0000000000000000" pitchFamily="34" charset="0"/>
                <a:sym typeface="Arial"/>
              </a:endParaRPr>
            </a:p>
          </p:txBody>
        </p:sp>
      </p:grpSp>
      <p:sp>
        <p:nvSpPr>
          <p:cNvPr id="144" name="Google Shape;144;p6"/>
          <p:cNvSpPr txBox="1">
            <a:spLocks noGrp="1"/>
          </p:cNvSpPr>
          <p:nvPr>
            <p:ph type="title"/>
          </p:nvPr>
        </p:nvSpPr>
        <p:spPr>
          <a:xfrm>
            <a:off x="841375" y="475468"/>
            <a:ext cx="80772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Arial"/>
              <a:buNone/>
            </a:pPr>
            <a:br>
              <a:rPr lang="mr-IN" b="1">
                <a:latin typeface="Shobhika Regular" panose="020B0000000000000000" pitchFamily="34" charset="0"/>
                <a:ea typeface="Arial"/>
                <a:cs typeface="Shobhika Regular" panose="020B0000000000000000" pitchFamily="34" charset="0"/>
                <a:sym typeface="Arial"/>
              </a:rPr>
            </a:br>
            <a:br>
              <a:rPr lang="mr-IN" b="1">
                <a:latin typeface="Shobhika Regular" panose="020B0000000000000000" pitchFamily="34" charset="0"/>
                <a:ea typeface="Arial"/>
                <a:cs typeface="Shobhika Regular" panose="020B0000000000000000" pitchFamily="34" charset="0"/>
                <a:sym typeface="Arial"/>
              </a:rPr>
            </a:br>
            <a:r>
              <a:rPr lang="mr-IN" b="1">
                <a:latin typeface="Shobhika Regular" panose="020B0000000000000000" pitchFamily="34" charset="0"/>
                <a:ea typeface="Arial"/>
                <a:cs typeface="Shobhika Regular" panose="020B0000000000000000" pitchFamily="34" charset="0"/>
                <a:sym typeface="Arial"/>
              </a:rPr>
              <a:t>स्मृती</a:t>
            </a:r>
            <a:br>
              <a:rPr lang="mr-IN" b="1">
                <a:latin typeface="Shobhika Regular" panose="020B0000000000000000" pitchFamily="34" charset="0"/>
                <a:ea typeface="Arial"/>
                <a:cs typeface="Shobhika Regular" panose="020B0000000000000000" pitchFamily="34" charset="0"/>
                <a:sym typeface="Arial"/>
              </a:rPr>
            </a:br>
            <a:br>
              <a:rPr lang="mr-IN" b="1">
                <a:latin typeface="Shobhika Regular" panose="020B0000000000000000" pitchFamily="34" charset="0"/>
                <a:ea typeface="Arial"/>
                <a:cs typeface="Shobhika Regular" panose="020B0000000000000000" pitchFamily="34" charset="0"/>
                <a:sym typeface="Arial"/>
              </a:rPr>
            </a:br>
            <a:endParaRPr>
              <a:latin typeface="Shobhika Regular" panose="020B0000000000000000" pitchFamily="34" charset="0"/>
              <a:ea typeface="Arial"/>
              <a:cs typeface="Shobhika Regular" panose="020B0000000000000000" pitchFamily="34" charset="0"/>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7"/>
          <p:cNvSpPr txBox="1">
            <a:spLocks noGrp="1"/>
          </p:cNvSpPr>
          <p:nvPr>
            <p:ph type="title"/>
          </p:nvPr>
        </p:nvSpPr>
        <p:spPr>
          <a:xfrm>
            <a:off x="979488" y="189057"/>
            <a:ext cx="7345362" cy="133985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mr-IN" b="1" dirty="0">
                <a:latin typeface="Shobhika Regular" panose="020B0000000000000000" pitchFamily="34" charset="0"/>
                <a:ea typeface="Tiro Devanagari Marathi"/>
                <a:cs typeface="Shobhika Regular" panose="020B0000000000000000" pitchFamily="34" charset="0"/>
                <a:sym typeface="Tiro Devanagari Marathi"/>
              </a:rPr>
              <a:t>दीर्घकालीन स्मृती</a:t>
            </a:r>
            <a:endParaRPr sz="2000" dirty="0">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50" name="Google Shape;150;p7"/>
          <p:cNvSpPr txBox="1">
            <a:spLocks noGrp="1"/>
          </p:cNvSpPr>
          <p:nvPr>
            <p:ph type="body" idx="1"/>
          </p:nvPr>
        </p:nvSpPr>
        <p:spPr>
          <a:xfrm>
            <a:off x="537369" y="1349828"/>
            <a:ext cx="8229600" cy="4525963"/>
          </a:xfrm>
          <a:prstGeom prst="rect">
            <a:avLst/>
          </a:prstGeom>
          <a:noFill/>
          <a:ln>
            <a:noFill/>
          </a:ln>
        </p:spPr>
        <p:txBody>
          <a:bodyPr spcFirstLastPara="1" wrap="square" lIns="91425" tIns="45700" rIns="91425" bIns="45700" anchor="t" anchorCtr="0">
            <a:noAutofit/>
          </a:bodyPr>
          <a:lstStyle/>
          <a:p>
            <a:pPr marL="342900" lvl="0" indent="-327660" algn="l" rtl="0">
              <a:lnSpc>
                <a:spcPct val="150000"/>
              </a:lnSpc>
              <a:spcBef>
                <a:spcPts val="0"/>
              </a:spcBef>
              <a:spcAft>
                <a:spcPts val="0"/>
              </a:spcAft>
              <a:buClr>
                <a:schemeClr val="dk1"/>
              </a:buClr>
              <a:buSzPct val="1000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स्मृतीत असलेली माहिती सतत आपल्या समोर असेल तर </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27660" algn="l" rtl="0">
              <a:lnSpc>
                <a:spcPct val="150000"/>
              </a:lnSpc>
              <a:spcBef>
                <a:spcPts val="592"/>
              </a:spcBef>
              <a:spcAft>
                <a:spcPts val="0"/>
              </a:spcAft>
              <a:buClr>
                <a:schemeClr val="dk1"/>
              </a:buClr>
              <a:buSzPct val="1000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माहिती असलेल्या एखाद्या बाबीशी सतत संपर्क येत असेल तर </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27660" algn="l" rtl="0">
              <a:lnSpc>
                <a:spcPct val="150000"/>
              </a:lnSpc>
              <a:spcBef>
                <a:spcPts val="592"/>
              </a:spcBef>
              <a:spcAft>
                <a:spcPts val="0"/>
              </a:spcAft>
              <a:buClr>
                <a:schemeClr val="dk1"/>
              </a:buClr>
              <a:buSzPct val="1000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ती माहिती उदाहरणांच्या किंवा चित्रांच्या साह्याने सतत आपल्यासमोर येत असेल तर </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27660" algn="l" rtl="0">
              <a:lnSpc>
                <a:spcPct val="150000"/>
              </a:lnSpc>
              <a:spcBef>
                <a:spcPts val="592"/>
              </a:spcBef>
              <a:spcAft>
                <a:spcPts val="0"/>
              </a:spcAft>
              <a:buClr>
                <a:schemeClr val="dk1"/>
              </a:buClr>
              <a:buSzPct val="1000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या माहितीबद्दल ज्ञात्याच्या मनात उत्सुकता निर्माण केली तर </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27660" algn="l" rtl="0">
              <a:lnSpc>
                <a:spcPct val="150000"/>
              </a:lnSpc>
              <a:spcBef>
                <a:spcPts val="592"/>
              </a:spcBef>
              <a:spcAft>
                <a:spcPts val="0"/>
              </a:spcAft>
              <a:buClr>
                <a:schemeClr val="dk1"/>
              </a:buClr>
              <a:buSzPct val="1000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माहितीबद्दल प्रेरणा दिली तर </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92"/>
              </a:spcBef>
              <a:spcAft>
                <a:spcPts val="0"/>
              </a:spcAft>
              <a:buClr>
                <a:schemeClr val="dk1"/>
              </a:buClr>
              <a:buSzPct val="100000"/>
              <a:buNone/>
            </a:pPr>
            <a:r>
              <a:rPr lang="mr-IN" sz="2400">
                <a:latin typeface="Shobhika Regular" panose="020B0000000000000000" pitchFamily="34" charset="0"/>
                <a:ea typeface="Tiro Devanagari Marathi"/>
                <a:cs typeface="Shobhika Regular" panose="020B0000000000000000" pitchFamily="34" charset="0"/>
                <a:sym typeface="Tiro Devanagari Marathi"/>
              </a:rPr>
              <a:t>		अशी माहिती ही दीर्घकाळ स्मरणात राहते.</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54940" algn="l" rtl="0">
              <a:lnSpc>
                <a:spcPct val="150000"/>
              </a:lnSpc>
              <a:spcBef>
                <a:spcPts val="592"/>
              </a:spcBef>
              <a:spcAft>
                <a:spcPts val="0"/>
              </a:spcAft>
              <a:buClr>
                <a:schemeClr val="dk1"/>
              </a:buClr>
              <a:buSzPct val="1000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54940" algn="l" rtl="0">
              <a:lnSpc>
                <a:spcPct val="150000"/>
              </a:lnSpc>
              <a:spcBef>
                <a:spcPts val="592"/>
              </a:spcBef>
              <a:spcAft>
                <a:spcPts val="0"/>
              </a:spcAft>
              <a:buClr>
                <a:schemeClr val="dk1"/>
              </a:buClr>
              <a:buSzPct val="1000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54940" algn="l" rtl="0">
              <a:lnSpc>
                <a:spcPct val="150000"/>
              </a:lnSpc>
              <a:spcBef>
                <a:spcPts val="592"/>
              </a:spcBef>
              <a:spcAft>
                <a:spcPts val="0"/>
              </a:spcAft>
              <a:buClr>
                <a:schemeClr val="dk1"/>
              </a:buClr>
              <a:buSzPct val="1000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anim calcmode="lin" valueType="num">
                                      <p:cBhvr additive="base">
                                        <p:cTn id="7" dur="1000"/>
                                        <p:tgtEl>
                                          <p:spTgt spid="15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0">
                                            <p:txEl>
                                              <p:pRg st="1" end="1"/>
                                            </p:txEl>
                                          </p:spTgt>
                                        </p:tgtEl>
                                        <p:attrNameLst>
                                          <p:attrName>style.visibility</p:attrName>
                                        </p:attrNameLst>
                                      </p:cBhvr>
                                      <p:to>
                                        <p:strVal val="visible"/>
                                      </p:to>
                                    </p:set>
                                    <p:anim calcmode="lin" valueType="num">
                                      <p:cBhvr additive="base">
                                        <p:cTn id="12" dur="1000"/>
                                        <p:tgtEl>
                                          <p:spTgt spid="15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0">
                                            <p:txEl>
                                              <p:pRg st="2" end="2"/>
                                            </p:txEl>
                                          </p:spTgt>
                                        </p:tgtEl>
                                        <p:attrNameLst>
                                          <p:attrName>style.visibility</p:attrName>
                                        </p:attrNameLst>
                                      </p:cBhvr>
                                      <p:to>
                                        <p:strVal val="visible"/>
                                      </p:to>
                                    </p:set>
                                    <p:anim calcmode="lin" valueType="num">
                                      <p:cBhvr additive="base">
                                        <p:cTn id="17" dur="1000"/>
                                        <p:tgtEl>
                                          <p:spTgt spid="15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0">
                                            <p:txEl>
                                              <p:pRg st="3" end="3"/>
                                            </p:txEl>
                                          </p:spTgt>
                                        </p:tgtEl>
                                        <p:attrNameLst>
                                          <p:attrName>style.visibility</p:attrName>
                                        </p:attrNameLst>
                                      </p:cBhvr>
                                      <p:to>
                                        <p:strVal val="visible"/>
                                      </p:to>
                                    </p:set>
                                    <p:anim calcmode="lin" valueType="num">
                                      <p:cBhvr additive="base">
                                        <p:cTn id="22" dur="1000"/>
                                        <p:tgtEl>
                                          <p:spTgt spid="15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0">
                                            <p:txEl>
                                              <p:pRg st="4" end="4"/>
                                            </p:txEl>
                                          </p:spTgt>
                                        </p:tgtEl>
                                        <p:attrNameLst>
                                          <p:attrName>style.visibility</p:attrName>
                                        </p:attrNameLst>
                                      </p:cBhvr>
                                      <p:to>
                                        <p:strVal val="visible"/>
                                      </p:to>
                                    </p:set>
                                    <p:anim calcmode="lin" valueType="num">
                                      <p:cBhvr additive="base">
                                        <p:cTn id="27" dur="1000"/>
                                        <p:tgtEl>
                                          <p:spTgt spid="15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50">
                                            <p:txEl>
                                              <p:pRg st="5" end="5"/>
                                            </p:txEl>
                                          </p:spTgt>
                                        </p:tgtEl>
                                        <p:attrNameLst>
                                          <p:attrName>style.visibility</p:attrName>
                                        </p:attrNameLst>
                                      </p:cBhvr>
                                      <p:to>
                                        <p:strVal val="visible"/>
                                      </p:to>
                                    </p:set>
                                    <p:anim calcmode="lin" valueType="num">
                                      <p:cBhvr additive="base">
                                        <p:cTn id="32" dur="1000"/>
                                        <p:tgtEl>
                                          <p:spTgt spid="15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0">
                                            <p:txEl>
                                              <p:pRg st="6" end="6"/>
                                            </p:txEl>
                                          </p:spTgt>
                                        </p:tgtEl>
                                        <p:attrNameLst>
                                          <p:attrName>style.visibility</p:attrName>
                                        </p:attrNameLst>
                                      </p:cBhvr>
                                      <p:to>
                                        <p:strVal val="visible"/>
                                      </p:to>
                                    </p:set>
                                    <p:anim calcmode="lin" valueType="num">
                                      <p:cBhvr additive="base">
                                        <p:cTn id="37" dur="1000"/>
                                        <p:tgtEl>
                                          <p:spTgt spid="15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50">
                                            <p:txEl>
                                              <p:pRg st="7" end="7"/>
                                            </p:txEl>
                                          </p:spTgt>
                                        </p:tgtEl>
                                        <p:attrNameLst>
                                          <p:attrName>style.visibility</p:attrName>
                                        </p:attrNameLst>
                                      </p:cBhvr>
                                      <p:to>
                                        <p:strVal val="visible"/>
                                      </p:to>
                                    </p:set>
                                    <p:anim calcmode="lin" valueType="num">
                                      <p:cBhvr additive="base">
                                        <p:cTn id="42" dur="1000"/>
                                        <p:tgtEl>
                                          <p:spTgt spid="15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50">
                                            <p:txEl>
                                              <p:pRg st="8" end="8"/>
                                            </p:txEl>
                                          </p:spTgt>
                                        </p:tgtEl>
                                        <p:attrNameLst>
                                          <p:attrName>style.visibility</p:attrName>
                                        </p:attrNameLst>
                                      </p:cBhvr>
                                      <p:to>
                                        <p:strVal val="visible"/>
                                      </p:to>
                                    </p:set>
                                    <p:anim calcmode="lin" valueType="num">
                                      <p:cBhvr additive="base">
                                        <p:cTn id="47" dur="1000"/>
                                        <p:tgtEl>
                                          <p:spTgt spid="150">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grpSp>
        <p:nvGrpSpPr>
          <p:cNvPr id="155" name="Google Shape;155;p8"/>
          <p:cNvGrpSpPr/>
          <p:nvPr/>
        </p:nvGrpSpPr>
        <p:grpSpPr>
          <a:xfrm>
            <a:off x="1828909" y="1817914"/>
            <a:ext cx="6368034" cy="4062015"/>
            <a:chOff x="109" y="0"/>
            <a:chExt cx="6095889" cy="4062015"/>
          </a:xfrm>
        </p:grpSpPr>
        <p:sp>
          <p:nvSpPr>
            <p:cNvPr id="156" name="Google Shape;156;p8"/>
            <p:cNvSpPr/>
            <p:nvPr/>
          </p:nvSpPr>
          <p:spPr>
            <a:xfrm rot="5400000">
              <a:off x="3066871" y="-1848315"/>
              <a:ext cx="1047750" cy="5010287"/>
            </a:xfrm>
            <a:prstGeom prst="rect">
              <a:avLst/>
            </a:prstGeom>
            <a:solidFill>
              <a:srgbClr val="DDE5D0">
                <a:alpha val="89803"/>
              </a:srgbClr>
            </a:solidFill>
            <a:ln w="9525" cap="flat" cmpd="sng">
              <a:solidFill>
                <a:srgbClr val="DDE5D0">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57" name="Google Shape;157;p8"/>
            <p:cNvSpPr txBox="1"/>
            <p:nvPr/>
          </p:nvSpPr>
          <p:spPr>
            <a:xfrm>
              <a:off x="1085603" y="132953"/>
              <a:ext cx="5010287" cy="1047750"/>
            </a:xfrm>
            <a:prstGeom prst="rect">
              <a:avLst/>
            </a:prstGeom>
            <a:noFill/>
            <a:ln>
              <a:noFill/>
            </a:ln>
          </p:spPr>
          <p:txBody>
            <a:bodyPr spcFirstLastPara="1" wrap="square" lIns="247650" tIns="123825" rIns="247650" bIns="123825" anchor="ctr" anchorCtr="0">
              <a:noAutofit/>
            </a:bodyPr>
            <a:lstStyle/>
            <a:p>
              <a:pPr marL="0" marR="0" lvl="0" indent="0" algn="l" rtl="0">
                <a:lnSpc>
                  <a:spcPct val="90000"/>
                </a:lnSpc>
                <a:spcBef>
                  <a:spcPts val="0"/>
                </a:spcBef>
                <a:spcAft>
                  <a:spcPts val="0"/>
                </a:spcAft>
                <a:buNone/>
              </a:pPr>
              <a:r>
                <a:rPr lang="mr-IN" sz="3200">
                  <a:solidFill>
                    <a:schemeClr val="dk1"/>
                  </a:solidFill>
                  <a:latin typeface="Shobhika Regular" panose="020B0000000000000000" pitchFamily="34" charset="0"/>
                  <a:cs typeface="Shobhika Regular" panose="020B0000000000000000" pitchFamily="34" charset="0"/>
                </a:rPr>
                <a:t> </a:t>
              </a:r>
              <a:r>
                <a:rPr lang="mr-IN" sz="3200" b="0" i="0" u="none" strike="noStrike" cap="none">
                  <a:solidFill>
                    <a:schemeClr val="dk1"/>
                  </a:solidFill>
                  <a:latin typeface="Shobhika Regular" panose="020B0000000000000000" pitchFamily="34" charset="0"/>
                  <a:cs typeface="Shobhika Regular" panose="020B0000000000000000" pitchFamily="34" charset="0"/>
                  <a:sym typeface="Arial"/>
                </a:rPr>
                <a:t>व्याख्यानाचे नियोजन</a:t>
              </a:r>
              <a:endParaRPr sz="3200" b="0" i="0" u="none" strike="noStrike" cap="none">
                <a:solidFill>
                  <a:schemeClr val="dk1"/>
                </a:solidFill>
                <a:latin typeface="Shobhika Regular" panose="020B0000000000000000" pitchFamily="34" charset="0"/>
                <a:cs typeface="Shobhika Regular" panose="020B0000000000000000" pitchFamily="34" charset="0"/>
                <a:sym typeface="Arial"/>
              </a:endParaRPr>
            </a:p>
          </p:txBody>
        </p:sp>
        <p:sp>
          <p:nvSpPr>
            <p:cNvPr id="158" name="Google Shape;158;p8"/>
            <p:cNvSpPr/>
            <p:nvPr/>
          </p:nvSpPr>
          <p:spPr>
            <a:xfrm>
              <a:off x="109" y="0"/>
              <a:ext cx="1085492" cy="1309687"/>
            </a:xfrm>
            <a:prstGeom prst="roundRect">
              <a:avLst>
                <a:gd name="adj" fmla="val 16667"/>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59" name="Google Shape;159;p8"/>
            <p:cNvSpPr txBox="1"/>
            <p:nvPr/>
          </p:nvSpPr>
          <p:spPr>
            <a:xfrm>
              <a:off x="53098" y="52989"/>
              <a:ext cx="979514" cy="1203709"/>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b="0" i="0" u="none" strike="noStrike" cap="none">
                  <a:solidFill>
                    <a:schemeClr val="lt1"/>
                  </a:solidFill>
                  <a:latin typeface="Shobhika Regular" panose="020B0000000000000000" pitchFamily="34" charset="0"/>
                  <a:cs typeface="Shobhika Regular" panose="020B0000000000000000" pitchFamily="34" charset="0"/>
                  <a:sym typeface="Arial"/>
                </a:rPr>
                <a:t>१</a:t>
              </a:r>
              <a:endParaRPr sz="4400" b="0" i="0" u="none" strike="noStrike" cap="none">
                <a:solidFill>
                  <a:schemeClr val="lt1"/>
                </a:solidFill>
                <a:latin typeface="Shobhika Regular" panose="020B0000000000000000" pitchFamily="34" charset="0"/>
                <a:cs typeface="Shobhika Regular" panose="020B0000000000000000" pitchFamily="34" charset="0"/>
                <a:sym typeface="Arial"/>
              </a:endParaRPr>
            </a:p>
          </p:txBody>
        </p:sp>
        <p:sp>
          <p:nvSpPr>
            <p:cNvPr id="160" name="Google Shape;160;p8"/>
            <p:cNvSpPr/>
            <p:nvPr/>
          </p:nvSpPr>
          <p:spPr>
            <a:xfrm rot="5400000">
              <a:off x="3066979" y="-493145"/>
              <a:ext cx="1047750" cy="5010287"/>
            </a:xfrm>
            <a:prstGeom prst="rect">
              <a:avLst/>
            </a:prstGeom>
            <a:solidFill>
              <a:srgbClr val="D0E1DF">
                <a:alpha val="89803"/>
              </a:srgbClr>
            </a:solidFill>
            <a:ln w="9525" cap="flat" cmpd="sng">
              <a:solidFill>
                <a:srgbClr val="D0E1DF">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61" name="Google Shape;161;p8"/>
            <p:cNvSpPr txBox="1"/>
            <p:nvPr/>
          </p:nvSpPr>
          <p:spPr>
            <a:xfrm>
              <a:off x="1085711" y="1488123"/>
              <a:ext cx="5010287" cy="1047750"/>
            </a:xfrm>
            <a:prstGeom prst="rect">
              <a:avLst/>
            </a:prstGeom>
            <a:noFill/>
            <a:ln>
              <a:noFill/>
            </a:ln>
          </p:spPr>
          <p:txBody>
            <a:bodyPr spcFirstLastPara="1" wrap="square" lIns="247650" tIns="123825" rIns="247650" bIns="123825" anchor="ctr" anchorCtr="0">
              <a:noAutofit/>
            </a:bodyPr>
            <a:lstStyle/>
            <a:p>
              <a:pPr marL="0" marR="0" lvl="1" indent="0" algn="l" rtl="0">
                <a:lnSpc>
                  <a:spcPct val="100000"/>
                </a:lnSpc>
                <a:spcBef>
                  <a:spcPts val="0"/>
                </a:spcBef>
                <a:spcAft>
                  <a:spcPts val="0"/>
                </a:spcAft>
                <a:buClr>
                  <a:schemeClr val="dk1"/>
                </a:buClr>
                <a:buSzPts val="3200"/>
                <a:buFont typeface="Arial"/>
                <a:buNone/>
              </a:pPr>
              <a:r>
                <a:rPr lang="mr-IN" sz="3200" b="0" i="0" u="none" strike="noStrike" cap="none">
                  <a:solidFill>
                    <a:schemeClr val="dk1"/>
                  </a:solidFill>
                  <a:latin typeface="Shobhika Regular" panose="020B0000000000000000" pitchFamily="34" charset="0"/>
                  <a:cs typeface="Shobhika Regular" panose="020B0000000000000000" pitchFamily="34" charset="0"/>
                  <a:sym typeface="Arial"/>
                </a:rPr>
                <a:t> व्याख्यानासाठीचे वातावरण</a:t>
              </a:r>
              <a:endParaRPr sz="3200" b="0" i="0" u="none" strike="noStrike" cap="none">
                <a:solidFill>
                  <a:schemeClr val="dk1"/>
                </a:solidFill>
                <a:latin typeface="Shobhika Regular" panose="020B0000000000000000" pitchFamily="34" charset="0"/>
                <a:cs typeface="Shobhika Regular" panose="020B0000000000000000" pitchFamily="34" charset="0"/>
                <a:sym typeface="Arial"/>
              </a:endParaRPr>
            </a:p>
          </p:txBody>
        </p:sp>
        <p:sp>
          <p:nvSpPr>
            <p:cNvPr id="162" name="Google Shape;162;p8"/>
            <p:cNvSpPr/>
            <p:nvPr/>
          </p:nvSpPr>
          <p:spPr>
            <a:xfrm>
              <a:off x="109" y="1377156"/>
              <a:ext cx="1085492" cy="1309687"/>
            </a:xfrm>
            <a:prstGeom prst="roundRect">
              <a:avLst>
                <a:gd name="adj" fmla="val 16667"/>
              </a:avLst>
            </a:prstGeom>
            <a:gradFill>
              <a:gsLst>
                <a:gs pos="0">
                  <a:srgbClr val="3A897F"/>
                </a:gs>
                <a:gs pos="80000">
                  <a:srgbClr val="4DB3A8"/>
                </a:gs>
                <a:gs pos="100000">
                  <a:srgbClr val="4CB6AA"/>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63" name="Google Shape;163;p8"/>
            <p:cNvSpPr txBox="1"/>
            <p:nvPr/>
          </p:nvSpPr>
          <p:spPr>
            <a:xfrm>
              <a:off x="53098" y="1430145"/>
              <a:ext cx="979514" cy="1203709"/>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b="0" i="0" u="none" strike="noStrike" cap="none">
                  <a:solidFill>
                    <a:schemeClr val="lt1"/>
                  </a:solidFill>
                  <a:latin typeface="Shobhika Regular" panose="020B0000000000000000" pitchFamily="34" charset="0"/>
                  <a:cs typeface="Shobhika Regular" panose="020B0000000000000000" pitchFamily="34" charset="0"/>
                  <a:sym typeface="Arial"/>
                </a:rPr>
                <a:t>२</a:t>
              </a:r>
              <a:endParaRPr sz="4400" b="0" i="0" u="none" strike="noStrike" cap="none">
                <a:solidFill>
                  <a:schemeClr val="lt1"/>
                </a:solidFill>
                <a:latin typeface="Shobhika Regular" panose="020B0000000000000000" pitchFamily="34" charset="0"/>
                <a:cs typeface="Shobhika Regular" panose="020B0000000000000000" pitchFamily="34" charset="0"/>
                <a:sym typeface="Arial"/>
              </a:endParaRPr>
            </a:p>
          </p:txBody>
        </p:sp>
        <p:sp>
          <p:nvSpPr>
            <p:cNvPr id="164" name="Google Shape;164;p8"/>
            <p:cNvSpPr/>
            <p:nvPr/>
          </p:nvSpPr>
          <p:spPr>
            <a:xfrm rot="5400000">
              <a:off x="3066979" y="872031"/>
              <a:ext cx="1047750" cy="5010287"/>
            </a:xfrm>
            <a:prstGeom prst="rect">
              <a:avLst/>
            </a:prstGeom>
            <a:solidFill>
              <a:srgbClr val="D6D0DE">
                <a:alpha val="89803"/>
              </a:srgbClr>
            </a:solidFill>
            <a:ln w="9525" cap="flat" cmpd="sng">
              <a:solidFill>
                <a:srgbClr val="D6D0DE">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65" name="Google Shape;165;p8"/>
            <p:cNvSpPr txBox="1"/>
            <p:nvPr/>
          </p:nvSpPr>
          <p:spPr>
            <a:xfrm>
              <a:off x="1085711" y="2853299"/>
              <a:ext cx="5010287" cy="1047750"/>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chemeClr val="dk1"/>
                </a:buClr>
                <a:buSzPts val="3200"/>
                <a:buFont typeface="Arial"/>
                <a:buNone/>
              </a:pPr>
              <a:r>
                <a:rPr lang="mr-IN" sz="3200" b="0" i="0" u="none" strike="noStrike" cap="none">
                  <a:solidFill>
                    <a:schemeClr val="dk1"/>
                  </a:solidFill>
                  <a:latin typeface="Shobhika Regular" panose="020B0000000000000000" pitchFamily="34" charset="0"/>
                  <a:cs typeface="Shobhika Regular" panose="020B0000000000000000" pitchFamily="34" charset="0"/>
                  <a:sym typeface="Arial"/>
                </a:rPr>
                <a:t> संबंधित घटक</a:t>
              </a:r>
              <a:endParaRPr sz="3200" b="0" i="0" u="none" strike="noStrike" cap="none">
                <a:solidFill>
                  <a:schemeClr val="dk1"/>
                </a:solidFill>
                <a:latin typeface="Shobhika Regular" panose="020B0000000000000000" pitchFamily="34" charset="0"/>
                <a:cs typeface="Shobhika Regular" panose="020B0000000000000000" pitchFamily="34" charset="0"/>
                <a:sym typeface="Arial"/>
              </a:endParaRPr>
            </a:p>
          </p:txBody>
        </p:sp>
        <p:sp>
          <p:nvSpPr>
            <p:cNvPr id="166" name="Google Shape;166;p8"/>
            <p:cNvSpPr/>
            <p:nvPr/>
          </p:nvSpPr>
          <p:spPr>
            <a:xfrm>
              <a:off x="109" y="2752328"/>
              <a:ext cx="1085492" cy="1309687"/>
            </a:xfrm>
            <a:prstGeom prst="roundRect">
              <a:avLst>
                <a:gd name="adj" fmla="val 16667"/>
              </a:avLst>
            </a:prstGeom>
            <a:gradFill>
              <a:gsLst>
                <a:gs pos="0">
                  <a:srgbClr val="5C417C"/>
                </a:gs>
                <a:gs pos="80000">
                  <a:srgbClr val="7955A4"/>
                </a:gs>
                <a:gs pos="100000">
                  <a:srgbClr val="7955A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Shobhika Regular" panose="020B0000000000000000" pitchFamily="34" charset="0"/>
                <a:cs typeface="Shobhika Regular" panose="020B0000000000000000" pitchFamily="34" charset="0"/>
              </a:endParaRPr>
            </a:p>
          </p:txBody>
        </p:sp>
        <p:sp>
          <p:nvSpPr>
            <p:cNvPr id="167" name="Google Shape;167;p8"/>
            <p:cNvSpPr txBox="1"/>
            <p:nvPr/>
          </p:nvSpPr>
          <p:spPr>
            <a:xfrm>
              <a:off x="53098" y="2805317"/>
              <a:ext cx="979514" cy="1203709"/>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mr-IN" sz="4400" b="0" i="0" u="none" strike="noStrike" cap="none">
                  <a:solidFill>
                    <a:schemeClr val="lt1"/>
                  </a:solidFill>
                  <a:latin typeface="Shobhika Regular" panose="020B0000000000000000" pitchFamily="34" charset="0"/>
                  <a:cs typeface="Shobhika Regular" panose="020B0000000000000000" pitchFamily="34" charset="0"/>
                  <a:sym typeface="Arial"/>
                </a:rPr>
                <a:t>३</a:t>
              </a:r>
              <a:endParaRPr sz="4400" b="0" i="0" u="none" strike="noStrike" cap="none">
                <a:solidFill>
                  <a:schemeClr val="lt1"/>
                </a:solidFill>
                <a:latin typeface="Shobhika Regular" panose="020B0000000000000000" pitchFamily="34" charset="0"/>
                <a:cs typeface="Shobhika Regular" panose="020B0000000000000000" pitchFamily="34" charset="0"/>
                <a:sym typeface="Arial"/>
              </a:endParaRPr>
            </a:p>
          </p:txBody>
        </p:sp>
      </p:grpSp>
      <p:sp>
        <p:nvSpPr>
          <p:cNvPr id="168" name="Google Shape;168;p8"/>
          <p:cNvSpPr txBox="1">
            <a:spLocks noGrp="1"/>
          </p:cNvSpPr>
          <p:nvPr>
            <p:ph type="title"/>
          </p:nvPr>
        </p:nvSpPr>
        <p:spPr>
          <a:xfrm>
            <a:off x="841375" y="180893"/>
            <a:ext cx="80772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mr-IN" b="1">
                <a:latin typeface="Shobhika Regular" panose="020B0000000000000000" pitchFamily="34" charset="0"/>
                <a:ea typeface="Arial"/>
                <a:cs typeface="Shobhika Regular" panose="020B0000000000000000" pitchFamily="34" charset="0"/>
                <a:sym typeface="Arial"/>
              </a:rPr>
              <a:t>अध्ययनाच्या गरजा</a:t>
            </a:r>
            <a:endParaRPr>
              <a:latin typeface="Shobhika Regular" panose="020B0000000000000000" pitchFamily="34" charset="0"/>
              <a:ea typeface="Arial"/>
              <a:cs typeface="Shobhika Regular" panose="020B0000000000000000" pitchFamily="34" charset="0"/>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9"/>
          <p:cNvSpPr txBox="1">
            <a:spLocks noGrp="1"/>
          </p:cNvSpPr>
          <p:nvPr>
            <p:ph type="title"/>
          </p:nvPr>
        </p:nvSpPr>
        <p:spPr>
          <a:xfrm>
            <a:off x="979488" y="0"/>
            <a:ext cx="7345362" cy="1339850"/>
          </a:xfrm>
          <a:prstGeom prst="rect">
            <a:avLst/>
          </a:prstGeom>
          <a:noFill/>
          <a:ln>
            <a:noFill/>
          </a:ln>
        </p:spPr>
        <p:txBody>
          <a:bodyPr spcFirstLastPara="1" wrap="square" lIns="91425" tIns="45700" rIns="91425" bIns="45700" anchor="ctr" anchorCtr="0">
            <a:normAutofit/>
          </a:bodyPr>
          <a:lstStyle/>
          <a:p>
            <a:pPr marL="280988" marR="0" lvl="0" indent="-280988" algn="ctr" rtl="0">
              <a:spcBef>
                <a:spcPts val="0"/>
              </a:spcBef>
              <a:spcAft>
                <a:spcPts val="0"/>
              </a:spcAft>
              <a:buClr>
                <a:schemeClr val="dk1"/>
              </a:buClr>
              <a:buSzPts val="4800"/>
              <a:buFont typeface="Arial"/>
              <a:buNone/>
            </a:pPr>
            <a:r>
              <a:rPr lang="mr-IN" sz="4800" dirty="0">
                <a:latin typeface="Shobhika Regular" panose="020B0000000000000000" pitchFamily="34" charset="0"/>
                <a:ea typeface="Arial"/>
                <a:cs typeface="Shobhika Regular" panose="020B0000000000000000" pitchFamily="34" charset="0"/>
                <a:sym typeface="Arial"/>
              </a:rPr>
              <a:t>व्याख्यानाचे नियोजन</a:t>
            </a:r>
            <a:endParaRPr sz="4800" dirty="0">
              <a:latin typeface="Shobhika Regular" panose="020B0000000000000000" pitchFamily="34" charset="0"/>
              <a:ea typeface="Arial"/>
              <a:cs typeface="Shobhika Regular" panose="020B0000000000000000" pitchFamily="34" charset="0"/>
              <a:sym typeface="Arial"/>
            </a:endParaRPr>
          </a:p>
        </p:txBody>
      </p:sp>
      <p:sp>
        <p:nvSpPr>
          <p:cNvPr id="174" name="Google Shape;174;p9"/>
          <p:cNvSpPr txBox="1">
            <a:spLocks noGrp="1"/>
          </p:cNvSpPr>
          <p:nvPr>
            <p:ph type="body" idx="1"/>
          </p:nvPr>
        </p:nvSpPr>
        <p:spPr>
          <a:xfrm>
            <a:off x="0" y="1339850"/>
            <a:ext cx="9144000" cy="5451475"/>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सोप्याकडून कठिणाकडे</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ज्ञाताकडून अज्ञाताकडे</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विद्यार्थ्याचे पूर्वज्ञान जागृत करणे व त्याचा वैयक्तिक अनुभव जाणून घेणे</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मिळालेल्या माहितीचा प्रत्यक्ष उपयोग करणे</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लहान लहान टप्प्यांनुसार प्रगती करणे</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व्याख्यानाची गुणवत्ता वाढविणे (रुचिपूर्ण करणे / घटकांची योग्य हाताळणी / आशयसमृद्धी)</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व्याख्यानाची काठिण्यपातळी मध्यम असावी</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वेगवेगळ्या माध्यमातून माहिती शिकवावी</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जास्त सराव</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संदर्भ पुस्तकांचा समावेश</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Tiro Devanagari Marathi"/>
              <a:buChar char="•"/>
            </a:pPr>
            <a:r>
              <a:rPr lang="mr-IN" sz="1800" dirty="0">
                <a:latin typeface="Shobhika Regular" panose="020B0000000000000000" pitchFamily="34" charset="0"/>
                <a:ea typeface="Tiro Devanagari Marathi"/>
                <a:cs typeface="Shobhika Regular" panose="020B0000000000000000" pitchFamily="34" charset="0"/>
                <a:sym typeface="Tiro Devanagari Marathi"/>
              </a:rPr>
              <a:t>प्रोत्साहन देणे (मुलांची अभिरुची वाढते, आकलनास मदत होते, गोंधळ होत नाही)</a:t>
            </a: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400"/>
              </a:spcBef>
              <a:spcAft>
                <a:spcPts val="0"/>
              </a:spcAft>
              <a:buClr>
                <a:schemeClr val="dk1"/>
              </a:buClr>
              <a:buSzPts val="2000"/>
              <a:buFont typeface="Arial"/>
              <a:buNone/>
            </a:pP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215900" algn="l" rtl="0">
              <a:lnSpc>
                <a:spcPct val="150000"/>
              </a:lnSpc>
              <a:spcBef>
                <a:spcPts val="400"/>
              </a:spcBef>
              <a:spcAft>
                <a:spcPts val="0"/>
              </a:spcAft>
              <a:buClr>
                <a:schemeClr val="dk1"/>
              </a:buClr>
              <a:buSzPts val="2000"/>
              <a:buNone/>
            </a:pP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215900" algn="l" rtl="0">
              <a:lnSpc>
                <a:spcPct val="150000"/>
              </a:lnSpc>
              <a:spcBef>
                <a:spcPts val="400"/>
              </a:spcBef>
              <a:spcAft>
                <a:spcPts val="0"/>
              </a:spcAft>
              <a:buClr>
                <a:schemeClr val="dk1"/>
              </a:buClr>
              <a:buSzPts val="2000"/>
              <a:buNone/>
            </a:pP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215900" algn="l" rtl="0">
              <a:lnSpc>
                <a:spcPct val="150000"/>
              </a:lnSpc>
              <a:spcBef>
                <a:spcPts val="400"/>
              </a:spcBef>
              <a:spcAft>
                <a:spcPts val="0"/>
              </a:spcAft>
              <a:buClr>
                <a:schemeClr val="dk1"/>
              </a:buClr>
              <a:buSzPts val="2000"/>
              <a:buNone/>
            </a:pPr>
            <a:endParaRPr sz="1800" dirty="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215900" algn="l" rtl="0">
              <a:lnSpc>
                <a:spcPct val="150000"/>
              </a:lnSpc>
              <a:spcBef>
                <a:spcPts val="400"/>
              </a:spcBef>
              <a:spcAft>
                <a:spcPts val="0"/>
              </a:spcAft>
              <a:buClr>
                <a:schemeClr val="dk1"/>
              </a:buClr>
              <a:buSzPts val="2000"/>
              <a:buNone/>
            </a:pPr>
            <a:endParaRPr sz="1800"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0"/>
          <p:cNvSpPr txBox="1">
            <a:spLocks noGrp="1"/>
          </p:cNvSpPr>
          <p:nvPr>
            <p:ph type="title"/>
          </p:nvPr>
        </p:nvSpPr>
        <p:spPr>
          <a:xfrm>
            <a:off x="979488" y="244475"/>
            <a:ext cx="7345362" cy="133985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mr-IN" sz="4400" dirty="0">
                <a:latin typeface="Shobhika Regular" panose="020B0000000000000000" pitchFamily="34" charset="0"/>
                <a:ea typeface="Tiro Devanagari Marathi"/>
                <a:cs typeface="Shobhika Regular" panose="020B0000000000000000" pitchFamily="34" charset="0"/>
                <a:sym typeface="Tiro Devanagari Marathi"/>
              </a:rPr>
              <a:t>वर्गातील वातावरण</a:t>
            </a:r>
            <a:endParaRPr sz="4300" dirty="0">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80" name="Google Shape;180;p10"/>
          <p:cNvSpPr txBox="1">
            <a:spLocks noGrp="1"/>
          </p:cNvSpPr>
          <p:nvPr>
            <p:ph type="body" idx="1"/>
          </p:nvPr>
        </p:nvSpPr>
        <p:spPr>
          <a:xfrm>
            <a:off x="900113" y="1250950"/>
            <a:ext cx="7772832" cy="4356100"/>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तणावमुक्त वातावरण</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अध्ययनपूरक वर्तणूक</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विद्यार्थ्यांमधील वर्तणूक</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सृजनात्मक सांघिक-कार्य</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बैठक व्यवस्था</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चुकांची दुरुस्ती</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अध्ययनपूरक खेळ</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400">
                <a:latin typeface="Shobhika Regular" panose="020B0000000000000000" pitchFamily="34" charset="0"/>
                <a:ea typeface="Tiro Devanagari Marathi"/>
                <a:cs typeface="Shobhika Regular" panose="020B0000000000000000" pitchFamily="34" charset="0"/>
                <a:sym typeface="Tiro Devanagari Marathi"/>
              </a:rPr>
              <a:t>भौतिकरचना (इमारत, सभोवलताचे वातावरण) पायाभूत सुविधा</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65100" algn="l" rtl="0">
              <a:lnSpc>
                <a:spcPct val="150000"/>
              </a:lnSpc>
              <a:spcBef>
                <a:spcPts val="560"/>
              </a:spcBef>
              <a:spcAft>
                <a:spcPts val="0"/>
              </a:spcAft>
              <a:buClr>
                <a:schemeClr val="dk1"/>
              </a:buClr>
              <a:buSzPts val="28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65100" algn="l" rtl="0">
              <a:lnSpc>
                <a:spcPct val="150000"/>
              </a:lnSpc>
              <a:spcBef>
                <a:spcPts val="560"/>
              </a:spcBef>
              <a:spcAft>
                <a:spcPts val="0"/>
              </a:spcAft>
              <a:buClr>
                <a:schemeClr val="dk1"/>
              </a:buClr>
              <a:buSzPts val="28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65100" algn="l" rtl="0">
              <a:lnSpc>
                <a:spcPct val="150000"/>
              </a:lnSpc>
              <a:spcBef>
                <a:spcPts val="560"/>
              </a:spcBef>
              <a:spcAft>
                <a:spcPts val="0"/>
              </a:spcAft>
              <a:buClr>
                <a:schemeClr val="dk1"/>
              </a:buClr>
              <a:buSzPts val="28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65100" algn="l" rtl="0">
              <a:lnSpc>
                <a:spcPct val="150000"/>
              </a:lnSpc>
              <a:spcBef>
                <a:spcPts val="560"/>
              </a:spcBef>
              <a:spcAft>
                <a:spcPts val="0"/>
              </a:spcAft>
              <a:buClr>
                <a:schemeClr val="dk1"/>
              </a:buClr>
              <a:buSzPts val="2800"/>
              <a:buNone/>
            </a:pPr>
            <a:endParaRPr sz="24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10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0">
                                            <p:txEl>
                                              <p:pRg st="0" end="0"/>
                                            </p:txEl>
                                          </p:spTgt>
                                        </p:tgtEl>
                                        <p:attrNameLst>
                                          <p:attrName>style.visibility</p:attrName>
                                        </p:attrNameLst>
                                      </p:cBhvr>
                                      <p:to>
                                        <p:strVal val="visible"/>
                                      </p:to>
                                    </p:set>
                                    <p:animEffect transition="in" filter="fade">
                                      <p:cBhvr>
                                        <p:cTn id="12" dur="1000"/>
                                        <p:tgtEl>
                                          <p:spTgt spid="18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0">
                                            <p:txEl>
                                              <p:pRg st="1" end="1"/>
                                            </p:txEl>
                                          </p:spTgt>
                                        </p:tgtEl>
                                        <p:attrNameLst>
                                          <p:attrName>style.visibility</p:attrName>
                                        </p:attrNameLst>
                                      </p:cBhvr>
                                      <p:to>
                                        <p:strVal val="visible"/>
                                      </p:to>
                                    </p:set>
                                    <p:animEffect transition="in" filter="fade">
                                      <p:cBhvr>
                                        <p:cTn id="17" dur="1000"/>
                                        <p:tgtEl>
                                          <p:spTgt spid="18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0">
                                            <p:txEl>
                                              <p:pRg st="2" end="2"/>
                                            </p:txEl>
                                          </p:spTgt>
                                        </p:tgtEl>
                                        <p:attrNameLst>
                                          <p:attrName>style.visibility</p:attrName>
                                        </p:attrNameLst>
                                      </p:cBhvr>
                                      <p:to>
                                        <p:strVal val="visible"/>
                                      </p:to>
                                    </p:set>
                                    <p:animEffect transition="in" filter="fade">
                                      <p:cBhvr>
                                        <p:cTn id="22" dur="1000"/>
                                        <p:tgtEl>
                                          <p:spTgt spid="18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0">
                                            <p:txEl>
                                              <p:pRg st="3" end="3"/>
                                            </p:txEl>
                                          </p:spTgt>
                                        </p:tgtEl>
                                        <p:attrNameLst>
                                          <p:attrName>style.visibility</p:attrName>
                                        </p:attrNameLst>
                                      </p:cBhvr>
                                      <p:to>
                                        <p:strVal val="visible"/>
                                      </p:to>
                                    </p:set>
                                    <p:animEffect transition="in" filter="fade">
                                      <p:cBhvr>
                                        <p:cTn id="27" dur="1000"/>
                                        <p:tgtEl>
                                          <p:spTgt spid="18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0">
                                            <p:txEl>
                                              <p:pRg st="4" end="4"/>
                                            </p:txEl>
                                          </p:spTgt>
                                        </p:tgtEl>
                                        <p:attrNameLst>
                                          <p:attrName>style.visibility</p:attrName>
                                        </p:attrNameLst>
                                      </p:cBhvr>
                                      <p:to>
                                        <p:strVal val="visible"/>
                                      </p:to>
                                    </p:set>
                                    <p:animEffect transition="in" filter="fade">
                                      <p:cBhvr>
                                        <p:cTn id="32" dur="1000"/>
                                        <p:tgtEl>
                                          <p:spTgt spid="18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0">
                                            <p:txEl>
                                              <p:pRg st="5" end="5"/>
                                            </p:txEl>
                                          </p:spTgt>
                                        </p:tgtEl>
                                        <p:attrNameLst>
                                          <p:attrName>style.visibility</p:attrName>
                                        </p:attrNameLst>
                                      </p:cBhvr>
                                      <p:to>
                                        <p:strVal val="visible"/>
                                      </p:to>
                                    </p:set>
                                    <p:animEffect transition="in" filter="fade">
                                      <p:cBhvr>
                                        <p:cTn id="37" dur="1000"/>
                                        <p:tgtEl>
                                          <p:spTgt spid="18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0">
                                            <p:txEl>
                                              <p:pRg st="6" end="6"/>
                                            </p:txEl>
                                          </p:spTgt>
                                        </p:tgtEl>
                                        <p:attrNameLst>
                                          <p:attrName>style.visibility</p:attrName>
                                        </p:attrNameLst>
                                      </p:cBhvr>
                                      <p:to>
                                        <p:strVal val="visible"/>
                                      </p:to>
                                    </p:set>
                                    <p:animEffect transition="in" filter="fade">
                                      <p:cBhvr>
                                        <p:cTn id="42" dur="1000"/>
                                        <p:tgtEl>
                                          <p:spTgt spid="18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80">
                                            <p:txEl>
                                              <p:pRg st="7" end="7"/>
                                            </p:txEl>
                                          </p:spTgt>
                                        </p:tgtEl>
                                        <p:attrNameLst>
                                          <p:attrName>style.visibility</p:attrName>
                                        </p:attrNameLst>
                                      </p:cBhvr>
                                      <p:to>
                                        <p:strVal val="visible"/>
                                      </p:to>
                                    </p:set>
                                    <p:animEffect transition="in" filter="fade">
                                      <p:cBhvr>
                                        <p:cTn id="47" dur="1000"/>
                                        <p:tgtEl>
                                          <p:spTgt spid="180">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0">
                                            <p:txEl>
                                              <p:pRg st="8" end="8"/>
                                            </p:txEl>
                                          </p:spTgt>
                                        </p:tgtEl>
                                        <p:attrNameLst>
                                          <p:attrName>style.visibility</p:attrName>
                                        </p:attrNameLst>
                                      </p:cBhvr>
                                      <p:to>
                                        <p:strVal val="visible"/>
                                      </p:to>
                                    </p:set>
                                    <p:animEffect transition="in" filter="fade">
                                      <p:cBhvr>
                                        <p:cTn id="52" dur="1000"/>
                                        <p:tgtEl>
                                          <p:spTgt spid="180">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0">
                                            <p:txEl>
                                              <p:pRg st="9" end="9"/>
                                            </p:txEl>
                                          </p:spTgt>
                                        </p:tgtEl>
                                        <p:attrNameLst>
                                          <p:attrName>style.visibility</p:attrName>
                                        </p:attrNameLst>
                                      </p:cBhvr>
                                      <p:to>
                                        <p:strVal val="visible"/>
                                      </p:to>
                                    </p:set>
                                    <p:animEffect transition="in" filter="fade">
                                      <p:cBhvr>
                                        <p:cTn id="57" dur="1000"/>
                                        <p:tgtEl>
                                          <p:spTgt spid="180">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0">
                                            <p:txEl>
                                              <p:pRg st="10" end="10"/>
                                            </p:txEl>
                                          </p:spTgt>
                                        </p:tgtEl>
                                        <p:attrNameLst>
                                          <p:attrName>style.visibility</p:attrName>
                                        </p:attrNameLst>
                                      </p:cBhvr>
                                      <p:to>
                                        <p:strVal val="visible"/>
                                      </p:to>
                                    </p:set>
                                    <p:animEffect transition="in" filter="fade">
                                      <p:cBhvr>
                                        <p:cTn id="62" dur="1000"/>
                                        <p:tgtEl>
                                          <p:spTgt spid="180">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80">
                                            <p:txEl>
                                              <p:pRg st="11" end="11"/>
                                            </p:txEl>
                                          </p:spTgt>
                                        </p:tgtEl>
                                        <p:attrNameLst>
                                          <p:attrName>style.visibility</p:attrName>
                                        </p:attrNameLst>
                                      </p:cBhvr>
                                      <p:to>
                                        <p:strVal val="visible"/>
                                      </p:to>
                                    </p:set>
                                    <p:animEffect transition="in" filter="fade">
                                      <p:cBhvr>
                                        <p:cTn id="67" dur="1000"/>
                                        <p:tgtEl>
                                          <p:spTgt spid="18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1"/>
          <p:cNvSpPr txBox="1">
            <a:spLocks noGrp="1"/>
          </p:cNvSpPr>
          <p:nvPr>
            <p:ph type="title"/>
          </p:nvPr>
        </p:nvSpPr>
        <p:spPr>
          <a:xfrm>
            <a:off x="979488" y="189057"/>
            <a:ext cx="7345362" cy="133985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mr-IN" dirty="0">
                <a:latin typeface="Shobhika Regular" panose="020B0000000000000000" pitchFamily="34" charset="0"/>
                <a:ea typeface="Tiro Devanagari Marathi"/>
                <a:cs typeface="Shobhika Regular" panose="020B0000000000000000" pitchFamily="34" charset="0"/>
                <a:sym typeface="Tiro Devanagari Marathi"/>
              </a:rPr>
              <a:t>संबंधित घटक</a:t>
            </a:r>
            <a:endParaRPr dirty="0">
              <a:solidFill>
                <a:srgbClr val="3F3F3F"/>
              </a:solidFill>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86" name="Google Shape;186;p11"/>
          <p:cNvSpPr txBox="1">
            <a:spLocks noGrp="1"/>
          </p:cNvSpPr>
          <p:nvPr>
            <p:ph type="body" idx="1"/>
          </p:nvPr>
        </p:nvSpPr>
        <p:spPr>
          <a:xfrm>
            <a:off x="457200" y="1639744"/>
            <a:ext cx="5638800" cy="4541838"/>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आनंद</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None/>
            </a:pP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उत्साह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None/>
            </a:pPr>
            <a:r>
              <a:rPr lang="mr-IN">
                <a:latin typeface="Shobhika Regular" panose="020B0000000000000000" pitchFamily="34" charset="0"/>
                <a:ea typeface="Tiro Devanagari Marathi"/>
                <a:cs typeface="Shobhika Regular" panose="020B0000000000000000" pitchFamily="34" charset="0"/>
                <a:sym typeface="Tiro Devanagari Marathi"/>
              </a:rPr>
              <a:t>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संपादनाची जाणीव</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39700" algn="l" rtl="0">
              <a:spcBef>
                <a:spcPts val="640"/>
              </a:spcBef>
              <a:spcAft>
                <a:spcPts val="0"/>
              </a:spcAft>
              <a:buClr>
                <a:schemeClr val="dk1"/>
              </a:buClr>
              <a:buSzPts val="3200"/>
              <a:buNone/>
            </a:pP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स्तुती</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187" name="Google Shape;187;p11"/>
          <p:cNvSpPr/>
          <p:nvPr/>
        </p:nvSpPr>
        <p:spPr>
          <a:xfrm>
            <a:off x="3638550" y="1584326"/>
            <a:ext cx="2228850" cy="4073524"/>
          </a:xfrm>
          <a:prstGeom prst="rightBrace">
            <a:avLst>
              <a:gd name="adj1" fmla="val 8333"/>
              <a:gd name="adj2" fmla="val 50000"/>
            </a:avLst>
          </a:prstGeom>
          <a:noFill/>
          <a:ln w="952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Lustria"/>
              <a:ea typeface="Lustria"/>
              <a:cs typeface="Lustria"/>
              <a:sym typeface="Lustria"/>
            </a:endParaRPr>
          </a:p>
        </p:txBody>
      </p:sp>
      <p:sp>
        <p:nvSpPr>
          <p:cNvPr id="188" name="Google Shape;188;p11"/>
          <p:cNvSpPr txBox="1"/>
          <p:nvPr/>
        </p:nvSpPr>
        <p:spPr>
          <a:xfrm>
            <a:off x="5867400" y="3020923"/>
            <a:ext cx="31812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r-IN" sz="3600" i="0" u="none" strike="noStrike" cap="none" dirty="0">
                <a:solidFill>
                  <a:schemeClr val="dk1"/>
                </a:solidFill>
                <a:latin typeface="Shobhika Regular" panose="020B0000000000000000" pitchFamily="34" charset="0"/>
                <a:ea typeface="Tiro Devanagari Marathi"/>
                <a:cs typeface="Shobhika Regular" panose="020B0000000000000000" pitchFamily="34" charset="0"/>
                <a:sym typeface="Tiro Devanagari Marathi"/>
              </a:rPr>
              <a:t>निर्मितीक्षमतेला प्रोत्साहन</a:t>
            </a:r>
            <a:endParaRPr sz="3600" dirty="0">
              <a:solidFill>
                <a:schemeClr val="dk1"/>
              </a:solidFill>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2"/>
          <p:cNvSpPr txBox="1">
            <a:spLocks noGrp="1"/>
          </p:cNvSpPr>
          <p:nvPr>
            <p:ph type="title"/>
          </p:nvPr>
        </p:nvSpPr>
        <p:spPr>
          <a:xfrm>
            <a:off x="457200" y="205839"/>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Arial"/>
              <a:buNone/>
            </a:pPr>
            <a:r>
              <a:rPr lang="mr-IN" b="1">
                <a:latin typeface="Shobhika Regular" panose="020B0000000000000000" pitchFamily="34" charset="0"/>
                <a:ea typeface="Arial"/>
                <a:cs typeface="Shobhika Regular" panose="020B0000000000000000" pitchFamily="34" charset="0"/>
                <a:sym typeface="Arial"/>
              </a:rPr>
              <a:t>निर्मितीक्षमतेतील अडथळे </a:t>
            </a:r>
            <a:br>
              <a:rPr lang="mr-IN" b="1">
                <a:latin typeface="Shobhika Regular" panose="020B0000000000000000" pitchFamily="34" charset="0"/>
                <a:ea typeface="Arial"/>
                <a:cs typeface="Shobhika Regular" panose="020B0000000000000000" pitchFamily="34" charset="0"/>
                <a:sym typeface="Arial"/>
              </a:rPr>
            </a:br>
            <a:br>
              <a:rPr lang="mr-IN" sz="2800">
                <a:latin typeface="Shobhika Regular" panose="020B0000000000000000" pitchFamily="34" charset="0"/>
                <a:ea typeface="Arial"/>
                <a:cs typeface="Shobhika Regular" panose="020B0000000000000000" pitchFamily="34" charset="0"/>
                <a:sym typeface="Arial"/>
              </a:rPr>
            </a:br>
            <a:endParaRPr sz="2000">
              <a:latin typeface="Shobhika Regular" panose="020B0000000000000000" pitchFamily="34" charset="0"/>
              <a:ea typeface="Arial"/>
              <a:cs typeface="Shobhika Regular" panose="020B0000000000000000" pitchFamily="34" charset="0"/>
              <a:sym typeface="Arial"/>
            </a:endParaRPr>
          </a:p>
        </p:txBody>
      </p:sp>
      <p:sp>
        <p:nvSpPr>
          <p:cNvPr id="195" name="Google Shape;195;p12"/>
          <p:cNvSpPr txBox="1">
            <a:spLocks noGrp="1"/>
          </p:cNvSpPr>
          <p:nvPr>
            <p:ph type="body" idx="1"/>
          </p:nvPr>
        </p:nvSpPr>
        <p:spPr>
          <a:xfrm>
            <a:off x="457200" y="853539"/>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70000"/>
              </a:lnSpc>
              <a:spcBef>
                <a:spcPts val="0"/>
              </a:spcBef>
              <a:spcAft>
                <a:spcPts val="0"/>
              </a:spcAft>
              <a:buClr>
                <a:schemeClr val="dk1"/>
              </a:buClr>
              <a:buSzPts val="2400"/>
              <a:buNone/>
            </a:pPr>
            <a:r>
              <a:rPr lang="mr-IN" sz="2400">
                <a:latin typeface="Shobhika Regular" panose="020B0000000000000000" pitchFamily="34" charset="0"/>
                <a:ea typeface="Tiro Devanagari Marathi"/>
                <a:cs typeface="Shobhika Regular" panose="020B0000000000000000" pitchFamily="34" charset="0"/>
                <a:sym typeface="Tiro Devanagari Marathi"/>
              </a:rPr>
              <a:t>	• अपयशाचे भय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बदलाचे आणि विस्कळलेपणाचे भय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परिणामांच्या जबाबदारीचे भय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प्रचलित मूल्ये आणि दृष्टिकोन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प्रचलित ज्ञान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मज्जासंस्थेशी असलेला संपर्क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दडपणयुक्त वातावरण </a:t>
            </a:r>
            <a:br>
              <a:rPr lang="mr-IN" sz="2400">
                <a:latin typeface="Shobhika Regular" panose="020B0000000000000000" pitchFamily="34" charset="0"/>
                <a:ea typeface="Tiro Devanagari Marathi"/>
                <a:cs typeface="Shobhika Regular" panose="020B0000000000000000" pitchFamily="34" charset="0"/>
                <a:sym typeface="Tiro Devanagari Marathi"/>
              </a:rPr>
            </a:br>
            <a:r>
              <a:rPr lang="mr-IN" sz="2400">
                <a:latin typeface="Shobhika Regular" panose="020B0000000000000000" pitchFamily="34" charset="0"/>
                <a:ea typeface="Tiro Devanagari Marathi"/>
                <a:cs typeface="Shobhika Regular" panose="020B0000000000000000" pitchFamily="34" charset="0"/>
                <a:sym typeface="Tiro Devanagari Marathi"/>
              </a:rPr>
              <a:t>• कुटुंब / मित्र / समवयस्क / सहकारी / वरिष्ठ इ.ना आव्हानांची अथवा बदलांची पर्वा / किंमत नसणे  </a:t>
            </a:r>
            <a:br>
              <a:rPr lang="mr-IN" sz="1600">
                <a:latin typeface="Shobhika Regular" panose="020B0000000000000000" pitchFamily="34" charset="0"/>
                <a:ea typeface="Tiro Devanagari Marathi"/>
                <a:cs typeface="Shobhika Regular" panose="020B0000000000000000" pitchFamily="34" charset="0"/>
                <a:sym typeface="Tiro Devanagari Marathi"/>
              </a:rPr>
            </a:br>
            <a:endParaRPr sz="24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
                                        </p:tgtEl>
                                        <p:attrNameLst>
                                          <p:attrName>style.visibility</p:attrName>
                                        </p:attrNameLst>
                                      </p:cBhvr>
                                      <p:to>
                                        <p:strVal val="visible"/>
                                      </p:to>
                                    </p:set>
                                    <p:animEffect transition="in" filter="fade">
                                      <p:cBhvr>
                                        <p:cTn id="7" dur="500"/>
                                        <p:tgtEl>
                                          <p:spTgt spid="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5">
                                            <p:txEl>
                                              <p:pRg st="0" end="0"/>
                                            </p:txEl>
                                          </p:spTgt>
                                        </p:tgtEl>
                                        <p:attrNameLst>
                                          <p:attrName>style.visibility</p:attrName>
                                        </p:attrNameLst>
                                      </p:cBhvr>
                                      <p:to>
                                        <p:strVal val="visible"/>
                                      </p:to>
                                    </p:set>
                                    <p:animEffect transition="in" filter="fade">
                                      <p:cBhvr>
                                        <p:cTn id="12" dur="3000"/>
                                        <p:tgtEl>
                                          <p:spTgt spid="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3"/>
          <p:cNvSpPr txBox="1">
            <a:spLocks noGrp="1"/>
          </p:cNvSpPr>
          <p:nvPr>
            <p:ph type="title"/>
          </p:nvPr>
        </p:nvSpPr>
        <p:spPr>
          <a:xfrm>
            <a:off x="979488" y="244475"/>
            <a:ext cx="7345362" cy="133985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mo"/>
              <a:buNone/>
            </a:pPr>
            <a:r>
              <a:rPr lang="mr-IN" b="1" dirty="0">
                <a:latin typeface="Shobhika Regular" panose="020B0000000000000000" pitchFamily="34" charset="0"/>
                <a:ea typeface="Arimo"/>
                <a:cs typeface="Shobhika Regular" panose="020B0000000000000000" pitchFamily="34" charset="0"/>
                <a:sym typeface="Arimo"/>
              </a:rPr>
              <a:t>अध्यय</a:t>
            </a:r>
            <a:r>
              <a:rPr lang="mr-IN" b="1" dirty="0">
                <a:latin typeface="Shobhika Regular" panose="020B0000000000000000" pitchFamily="34" charset="0"/>
                <a:ea typeface="Arial"/>
                <a:cs typeface="Shobhika Regular" panose="020B0000000000000000" pitchFamily="34" charset="0"/>
                <a:sym typeface="Arial"/>
              </a:rPr>
              <a:t>न</a:t>
            </a:r>
            <a:r>
              <a:rPr lang="mr-IN" b="1" dirty="0">
                <a:latin typeface="Shobhika Regular" panose="020B0000000000000000" pitchFamily="34" charset="0"/>
                <a:ea typeface="Arimo"/>
                <a:cs typeface="Shobhika Regular" panose="020B0000000000000000" pitchFamily="34" charset="0"/>
                <a:sym typeface="Arimo"/>
              </a:rPr>
              <a:t>कर्त्याचे प्रकार</a:t>
            </a:r>
            <a:endParaRPr dirty="0">
              <a:solidFill>
                <a:srgbClr val="3F3F3F"/>
              </a:solidFill>
              <a:latin typeface="Shobhika Regular" panose="020B0000000000000000" pitchFamily="34" charset="0"/>
              <a:ea typeface="Arimo"/>
              <a:cs typeface="Shobhika Regular" panose="020B0000000000000000" pitchFamily="34" charset="0"/>
              <a:sym typeface="Arimo"/>
            </a:endParaRPr>
          </a:p>
        </p:txBody>
      </p:sp>
      <p:sp>
        <p:nvSpPr>
          <p:cNvPr id="201" name="Google Shape;201;p13"/>
          <p:cNvSpPr txBox="1">
            <a:spLocks noGrp="1"/>
          </p:cNvSpPr>
          <p:nvPr>
            <p:ph type="body" idx="1"/>
          </p:nvPr>
        </p:nvSpPr>
        <p:spPr>
          <a:xfrm>
            <a:off x="457200" y="1665514"/>
            <a:ext cx="8229600" cy="4525963"/>
          </a:xfrm>
          <a:prstGeom prst="rect">
            <a:avLst/>
          </a:prstGeom>
          <a:noFill/>
          <a:ln>
            <a:noFill/>
          </a:ln>
        </p:spPr>
        <p:txBody>
          <a:bodyPr spcFirstLastPara="1" wrap="square" lIns="91425" tIns="45700" rIns="91425" bIns="45700" anchor="t" anchorCtr="0">
            <a:noAutofit/>
          </a:bodyPr>
          <a:lstStyle/>
          <a:p>
            <a:pPr marL="0" lvl="0" indent="-187960" algn="l" rtl="0">
              <a:lnSpc>
                <a:spcPct val="140000"/>
              </a:lnSpc>
              <a:spcBef>
                <a:spcPts val="0"/>
              </a:spcBef>
              <a:spcAft>
                <a:spcPts val="0"/>
              </a:spcAft>
              <a:buClr>
                <a:schemeClr val="dk1"/>
              </a:buClr>
              <a:buSzPts val="2960"/>
              <a:buFont typeface="Tiro Devanagari Marathi"/>
              <a:buChar char="•"/>
            </a:pPr>
            <a:r>
              <a:rPr lang="mr-IN" sz="2960" dirty="0">
                <a:latin typeface="Shobhika Regular" panose="020B0000000000000000" pitchFamily="34" charset="0"/>
                <a:ea typeface="Tiro Devanagari Marathi"/>
                <a:cs typeface="Shobhika Regular" panose="020B0000000000000000" pitchFamily="34" charset="0"/>
                <a:sym typeface="Tiro Devanagari Marathi"/>
              </a:rPr>
              <a:t> ऐकून शिकणारा</a:t>
            </a: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187960" algn="l" rtl="0">
              <a:lnSpc>
                <a:spcPct val="140000"/>
              </a:lnSpc>
              <a:spcBef>
                <a:spcPts val="640"/>
              </a:spcBef>
              <a:spcAft>
                <a:spcPts val="0"/>
              </a:spcAft>
              <a:buClr>
                <a:schemeClr val="dk1"/>
              </a:buClr>
              <a:buSzPts val="2960"/>
              <a:buFont typeface="Tiro Devanagari Marathi"/>
              <a:buChar char="•"/>
            </a:pPr>
            <a:r>
              <a:rPr lang="mr-IN" sz="2960" dirty="0">
                <a:latin typeface="Shobhika Regular" panose="020B0000000000000000" pitchFamily="34" charset="0"/>
                <a:ea typeface="Tiro Devanagari Marathi"/>
                <a:cs typeface="Shobhika Regular" panose="020B0000000000000000" pitchFamily="34" charset="0"/>
                <a:sym typeface="Tiro Devanagari Marathi"/>
              </a:rPr>
              <a:t> पाहून शिकणारा </a:t>
            </a: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187960" algn="l" rtl="0">
              <a:lnSpc>
                <a:spcPct val="140000"/>
              </a:lnSpc>
              <a:spcBef>
                <a:spcPts val="640"/>
              </a:spcBef>
              <a:spcAft>
                <a:spcPts val="0"/>
              </a:spcAft>
              <a:buClr>
                <a:schemeClr val="dk1"/>
              </a:buClr>
              <a:buSzPts val="2960"/>
              <a:buFont typeface="Tiro Devanagari Marathi"/>
              <a:buChar char="•"/>
            </a:pPr>
            <a:r>
              <a:rPr lang="mr-IN" sz="2960" dirty="0">
                <a:latin typeface="Shobhika Regular" panose="020B0000000000000000" pitchFamily="34" charset="0"/>
                <a:ea typeface="Tiro Devanagari Marathi"/>
                <a:cs typeface="Shobhika Regular" panose="020B0000000000000000" pitchFamily="34" charset="0"/>
                <a:sym typeface="Tiro Devanagari Marathi"/>
              </a:rPr>
              <a:t> कृतीने शिकणारा</a:t>
            </a: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187960" algn="l" rtl="0">
              <a:lnSpc>
                <a:spcPct val="140000"/>
              </a:lnSpc>
              <a:spcBef>
                <a:spcPts val="640"/>
              </a:spcBef>
              <a:spcAft>
                <a:spcPts val="0"/>
              </a:spcAft>
              <a:buClr>
                <a:schemeClr val="dk1"/>
              </a:buClr>
              <a:buSzPts val="2960"/>
              <a:buFont typeface="Tiro Devanagari Marathi"/>
              <a:buChar char="•"/>
            </a:pPr>
            <a:r>
              <a:rPr lang="mr-IN" sz="2960" dirty="0">
                <a:latin typeface="Shobhika Regular" panose="020B0000000000000000" pitchFamily="34" charset="0"/>
                <a:ea typeface="Tiro Devanagari Marathi"/>
                <a:cs typeface="Shobhika Regular" panose="020B0000000000000000" pitchFamily="34" charset="0"/>
                <a:sym typeface="Tiro Devanagari Marathi"/>
              </a:rPr>
              <a:t> परिसरावर अवलंबून असणारा</a:t>
            </a: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187960" algn="l" rtl="0">
              <a:lnSpc>
                <a:spcPct val="140000"/>
              </a:lnSpc>
              <a:spcBef>
                <a:spcPts val="640"/>
              </a:spcBef>
              <a:spcAft>
                <a:spcPts val="0"/>
              </a:spcAft>
              <a:buClr>
                <a:schemeClr val="dk1"/>
              </a:buClr>
              <a:buSzPts val="2960"/>
              <a:buFont typeface="Tiro Devanagari Marathi"/>
              <a:buChar char="•"/>
            </a:pPr>
            <a:r>
              <a:rPr lang="mr-IN" sz="2960" dirty="0">
                <a:latin typeface="Shobhika Regular" panose="020B0000000000000000" pitchFamily="34" charset="0"/>
                <a:ea typeface="Tiro Devanagari Marathi"/>
                <a:cs typeface="Shobhika Regular" panose="020B0000000000000000" pitchFamily="34" charset="0"/>
                <a:sym typeface="Tiro Devanagari Marathi"/>
              </a:rPr>
              <a:t> परिसरावर अवलंबून नसणारा</a:t>
            </a: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40000"/>
              </a:lnSpc>
              <a:spcBef>
                <a:spcPts val="640"/>
              </a:spcBef>
              <a:spcAft>
                <a:spcPts val="0"/>
              </a:spcAft>
              <a:buClr>
                <a:schemeClr val="dk1"/>
              </a:buClr>
              <a:buSzPts val="1760"/>
              <a:buNone/>
            </a:pP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40000"/>
              </a:lnSpc>
              <a:spcBef>
                <a:spcPts val="640"/>
              </a:spcBef>
              <a:spcAft>
                <a:spcPts val="0"/>
              </a:spcAft>
              <a:buClr>
                <a:schemeClr val="dk1"/>
              </a:buClr>
              <a:buSzPts val="1760"/>
              <a:buNone/>
            </a:pP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40000"/>
              </a:lnSpc>
              <a:spcBef>
                <a:spcPts val="640"/>
              </a:spcBef>
              <a:spcAft>
                <a:spcPts val="0"/>
              </a:spcAft>
              <a:buClr>
                <a:schemeClr val="dk1"/>
              </a:buClr>
              <a:buSzPts val="1760"/>
              <a:buNone/>
            </a:pP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40000"/>
              </a:lnSpc>
              <a:spcBef>
                <a:spcPts val="640"/>
              </a:spcBef>
              <a:spcAft>
                <a:spcPts val="0"/>
              </a:spcAft>
              <a:buClr>
                <a:schemeClr val="dk1"/>
              </a:buClr>
              <a:buSzPts val="1760"/>
              <a:buNone/>
            </a:pPr>
            <a:endParaRPr sz="296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40000"/>
              </a:lnSpc>
              <a:spcBef>
                <a:spcPts val="640"/>
              </a:spcBef>
              <a:spcAft>
                <a:spcPts val="0"/>
              </a:spcAft>
              <a:buClr>
                <a:schemeClr val="dk1"/>
              </a:buClr>
              <a:buSzPts val="1760"/>
              <a:buNone/>
            </a:pPr>
            <a:endParaRPr sz="2960"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01">
                                            <p:txEl>
                                              <p:pRg st="0" end="0"/>
                                            </p:txEl>
                                          </p:spTgt>
                                        </p:tgtEl>
                                        <p:attrNameLst>
                                          <p:attrName>style.visibility</p:attrName>
                                        </p:attrNameLst>
                                      </p:cBhvr>
                                      <p:to>
                                        <p:strVal val="visible"/>
                                      </p:to>
                                    </p:set>
                                    <p:anim calcmode="lin" valueType="num">
                                      <p:cBhvr additive="base">
                                        <p:cTn id="12" dur="1000"/>
                                        <p:tgtEl>
                                          <p:spTgt spid="20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01">
                                            <p:txEl>
                                              <p:pRg st="1" end="1"/>
                                            </p:txEl>
                                          </p:spTgt>
                                        </p:tgtEl>
                                        <p:attrNameLst>
                                          <p:attrName>style.visibility</p:attrName>
                                        </p:attrNameLst>
                                      </p:cBhvr>
                                      <p:to>
                                        <p:strVal val="visible"/>
                                      </p:to>
                                    </p:set>
                                    <p:anim calcmode="lin" valueType="num">
                                      <p:cBhvr additive="base">
                                        <p:cTn id="17" dur="1000"/>
                                        <p:tgtEl>
                                          <p:spTgt spid="201">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01">
                                            <p:txEl>
                                              <p:pRg st="2" end="2"/>
                                            </p:txEl>
                                          </p:spTgt>
                                        </p:tgtEl>
                                        <p:attrNameLst>
                                          <p:attrName>style.visibility</p:attrName>
                                        </p:attrNameLst>
                                      </p:cBhvr>
                                      <p:to>
                                        <p:strVal val="visible"/>
                                      </p:to>
                                    </p:set>
                                    <p:anim calcmode="lin" valueType="num">
                                      <p:cBhvr additive="base">
                                        <p:cTn id="22" dur="1000"/>
                                        <p:tgtEl>
                                          <p:spTgt spid="201">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01">
                                            <p:txEl>
                                              <p:pRg st="3" end="3"/>
                                            </p:txEl>
                                          </p:spTgt>
                                        </p:tgtEl>
                                        <p:attrNameLst>
                                          <p:attrName>style.visibility</p:attrName>
                                        </p:attrNameLst>
                                      </p:cBhvr>
                                      <p:to>
                                        <p:strVal val="visible"/>
                                      </p:to>
                                    </p:set>
                                    <p:anim calcmode="lin" valueType="num">
                                      <p:cBhvr additive="base">
                                        <p:cTn id="27" dur="1000"/>
                                        <p:tgtEl>
                                          <p:spTgt spid="201">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01">
                                            <p:txEl>
                                              <p:pRg st="4" end="4"/>
                                            </p:txEl>
                                          </p:spTgt>
                                        </p:tgtEl>
                                        <p:attrNameLst>
                                          <p:attrName>style.visibility</p:attrName>
                                        </p:attrNameLst>
                                      </p:cBhvr>
                                      <p:to>
                                        <p:strVal val="visible"/>
                                      </p:to>
                                    </p:set>
                                    <p:anim calcmode="lin" valueType="num">
                                      <p:cBhvr additive="base">
                                        <p:cTn id="32" dur="1000"/>
                                        <p:tgtEl>
                                          <p:spTgt spid="201">
                                            <p:txEl>
                                              <p:pRg st="4" end="4"/>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4"/>
          <p:cNvSpPr txBox="1">
            <a:spLocks noGrp="1"/>
          </p:cNvSpPr>
          <p:nvPr>
            <p:ph type="title"/>
          </p:nvPr>
        </p:nvSpPr>
        <p:spPr>
          <a:xfrm>
            <a:off x="457200" y="209324"/>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F3F3F"/>
              </a:buClr>
              <a:buSzPts val="6000"/>
              <a:buFont typeface="Arial"/>
              <a:buNone/>
            </a:pPr>
            <a:r>
              <a:rPr lang="mr-IN" sz="6000" b="1">
                <a:solidFill>
                  <a:srgbClr val="3F3F3F"/>
                </a:solidFill>
                <a:latin typeface="Shobhika Regular" panose="020B0000000000000000" pitchFamily="34" charset="0"/>
                <a:ea typeface="Arial"/>
                <a:cs typeface="Shobhika Regular" panose="020B0000000000000000" pitchFamily="34" charset="0"/>
                <a:sym typeface="Arial"/>
              </a:rPr>
              <a:t>प्रेरणा</a:t>
            </a:r>
            <a:endParaRPr sz="6000" b="1">
              <a:solidFill>
                <a:srgbClr val="3F3F3F"/>
              </a:solidFill>
              <a:latin typeface="Shobhika Regular" panose="020B0000000000000000" pitchFamily="34" charset="0"/>
              <a:ea typeface="Arial"/>
              <a:cs typeface="Shobhika Regular" panose="020B0000000000000000" pitchFamily="34" charset="0"/>
              <a:sym typeface="Arial"/>
            </a:endParaRPr>
          </a:p>
        </p:txBody>
      </p:sp>
      <p:sp>
        <p:nvSpPr>
          <p:cNvPr id="208" name="Google Shape;208;p14"/>
          <p:cNvSpPr txBox="1">
            <a:spLocks noGrp="1"/>
          </p:cNvSpPr>
          <p:nvPr>
            <p:ph type="body" idx="1"/>
          </p:nvPr>
        </p:nvSpPr>
        <p:spPr>
          <a:xfrm>
            <a:off x="457200" y="1720932"/>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अध्ययनकर्त्याची इच्छाशक्ती</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800"/>
              </a:spcBef>
              <a:spcAft>
                <a:spcPts val="0"/>
              </a:spcAft>
              <a:buClr>
                <a:schemeClr val="dk1"/>
              </a:buClr>
              <a:buSzPts val="4000"/>
              <a:buNone/>
            </a:pPr>
            <a:endParaRPr sz="40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80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अध्ययनकर्त्याची प्रेरणा</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800"/>
              </a:spcBef>
              <a:spcAft>
                <a:spcPts val="0"/>
              </a:spcAft>
              <a:buClr>
                <a:schemeClr val="dk1"/>
              </a:buClr>
              <a:buSzPts val="4000"/>
              <a:buNone/>
            </a:pPr>
            <a:endParaRPr sz="40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80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त्याच्या दृष्टीने योग्य असे वातावरण</a:t>
            </a:r>
            <a:endParaRPr>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xEl>
                                              <p:pRg st="0" end="0"/>
                                            </p:txEl>
                                          </p:spTgt>
                                        </p:tgtEl>
                                        <p:attrNameLst>
                                          <p:attrName>style.visibility</p:attrName>
                                        </p:attrNameLst>
                                      </p:cBhvr>
                                      <p:to>
                                        <p:strVal val="visible"/>
                                      </p:to>
                                    </p:set>
                                    <p:animEffect transition="in" filter="fade">
                                      <p:cBhvr>
                                        <p:cTn id="7" dur="1000"/>
                                        <p:tgtEl>
                                          <p:spTgt spid="2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8">
                                            <p:txEl>
                                              <p:pRg st="1" end="1"/>
                                            </p:txEl>
                                          </p:spTgt>
                                        </p:tgtEl>
                                        <p:attrNameLst>
                                          <p:attrName>style.visibility</p:attrName>
                                        </p:attrNameLst>
                                      </p:cBhvr>
                                      <p:to>
                                        <p:strVal val="visible"/>
                                      </p:to>
                                    </p:set>
                                    <p:animEffect transition="in" filter="fade">
                                      <p:cBhvr>
                                        <p:cTn id="12" dur="1000"/>
                                        <p:tgtEl>
                                          <p:spTgt spid="2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8">
                                            <p:txEl>
                                              <p:pRg st="2" end="2"/>
                                            </p:txEl>
                                          </p:spTgt>
                                        </p:tgtEl>
                                        <p:attrNameLst>
                                          <p:attrName>style.visibility</p:attrName>
                                        </p:attrNameLst>
                                      </p:cBhvr>
                                      <p:to>
                                        <p:strVal val="visible"/>
                                      </p:to>
                                    </p:set>
                                    <p:animEffect transition="in" filter="fade">
                                      <p:cBhvr>
                                        <p:cTn id="17" dur="1000"/>
                                        <p:tgtEl>
                                          <p:spTgt spid="2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8">
                                            <p:txEl>
                                              <p:pRg st="3" end="3"/>
                                            </p:txEl>
                                          </p:spTgt>
                                        </p:tgtEl>
                                        <p:attrNameLst>
                                          <p:attrName>style.visibility</p:attrName>
                                        </p:attrNameLst>
                                      </p:cBhvr>
                                      <p:to>
                                        <p:strVal val="visible"/>
                                      </p:to>
                                    </p:set>
                                    <p:animEffect transition="in" filter="fade">
                                      <p:cBhvr>
                                        <p:cTn id="22" dur="1000"/>
                                        <p:tgtEl>
                                          <p:spTgt spid="2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8">
                                            <p:txEl>
                                              <p:pRg st="4" end="4"/>
                                            </p:txEl>
                                          </p:spTgt>
                                        </p:tgtEl>
                                        <p:attrNameLst>
                                          <p:attrName>style.visibility</p:attrName>
                                        </p:attrNameLst>
                                      </p:cBhvr>
                                      <p:to>
                                        <p:strVal val="visible"/>
                                      </p:to>
                                    </p:set>
                                    <p:animEffect transition="in" filter="fade">
                                      <p:cBhvr>
                                        <p:cTn id="27" dur="1000"/>
                                        <p:tgtEl>
                                          <p:spTgt spid="2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5"/>
          <p:cNvSpPr txBox="1">
            <a:spLocks noGrp="1"/>
          </p:cNvSpPr>
          <p:nvPr>
            <p:ph type="title"/>
          </p:nvPr>
        </p:nvSpPr>
        <p:spPr>
          <a:xfrm>
            <a:off x="457200" y="153906"/>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F3F3F"/>
              </a:buClr>
              <a:buSzPts val="6000"/>
              <a:buFont typeface="Arial"/>
              <a:buNone/>
            </a:pPr>
            <a:r>
              <a:rPr lang="mr-IN" sz="6000" b="1">
                <a:solidFill>
                  <a:srgbClr val="3F3F3F"/>
                </a:solidFill>
                <a:latin typeface="Shobhika Regular" panose="020B0000000000000000" pitchFamily="34" charset="0"/>
                <a:ea typeface="Arial"/>
                <a:cs typeface="Shobhika Regular" panose="020B0000000000000000" pitchFamily="34" charset="0"/>
                <a:sym typeface="Arial"/>
              </a:rPr>
              <a:t>प्रेरणा</a:t>
            </a:r>
            <a:endParaRPr sz="6000" b="1">
              <a:solidFill>
                <a:srgbClr val="3F3F3F"/>
              </a:solidFill>
              <a:latin typeface="Shobhika Regular" panose="020B0000000000000000" pitchFamily="34" charset="0"/>
              <a:ea typeface="Arial"/>
              <a:cs typeface="Shobhika Regular" panose="020B0000000000000000" pitchFamily="34" charset="0"/>
              <a:sym typeface="Arial"/>
            </a:endParaRPr>
          </a:p>
        </p:txBody>
      </p:sp>
      <p:sp>
        <p:nvSpPr>
          <p:cNvPr id="215" name="Google Shape;215;p15"/>
          <p:cNvSpPr txBox="1">
            <a:spLocks noGrp="1"/>
          </p:cNvSpPr>
          <p:nvPr>
            <p:ph type="body" idx="1"/>
          </p:nvPr>
        </p:nvSpPr>
        <p:spPr>
          <a:xfrm>
            <a:off x="457200" y="1720933"/>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तीव्र प्रेरणा अध्ययन यशाची शक्यता वाढविते.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None/>
            </a:pP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ध्येयप्रणित कृती करण्यास उद्युक्त करते.</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None/>
            </a:pP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40"/>
              </a:spcBef>
              <a:spcAft>
                <a:spcPts val="0"/>
              </a:spcAft>
              <a:buClr>
                <a:schemeClr val="dk1"/>
              </a:buClr>
              <a:buSzPts val="3200"/>
              <a:buFont typeface="Tiro Devanagari Marathi"/>
              <a:buChar char="•"/>
            </a:pPr>
            <a:r>
              <a:rPr lang="mr-IN">
                <a:latin typeface="Shobhika Regular" panose="020B0000000000000000" pitchFamily="34" charset="0"/>
                <a:ea typeface="Tiro Devanagari Marathi"/>
                <a:cs typeface="Shobhika Regular" panose="020B0000000000000000" pitchFamily="34" charset="0"/>
                <a:sym typeface="Tiro Devanagari Marathi"/>
              </a:rPr>
              <a:t>ध्येयाप्रत पोहोचल्यावर प्रेरणा पूर्वस्थितीत जाते.</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39700" algn="l" rtl="0">
              <a:spcBef>
                <a:spcPts val="640"/>
              </a:spcBef>
              <a:spcAft>
                <a:spcPts val="0"/>
              </a:spcAft>
              <a:buClr>
                <a:schemeClr val="dk1"/>
              </a:buClr>
              <a:buSzPts val="3200"/>
              <a:buNone/>
            </a:pPr>
            <a:endParaRPr>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6"/>
          <p:cNvSpPr txBox="1">
            <a:spLocks noGrp="1"/>
          </p:cNvSpPr>
          <p:nvPr>
            <p:ph type="title"/>
          </p:nvPr>
        </p:nvSpPr>
        <p:spPr>
          <a:xfrm>
            <a:off x="457200" y="209324"/>
            <a:ext cx="85344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F3F3F"/>
              </a:buClr>
              <a:buSzPct val="100000"/>
              <a:buFont typeface="Arial"/>
              <a:buNone/>
            </a:pPr>
            <a:r>
              <a:rPr lang="mr-IN" sz="5400" b="1">
                <a:solidFill>
                  <a:srgbClr val="3F3F3F"/>
                </a:solidFill>
                <a:latin typeface="Shobhika Regular" panose="020B0000000000000000" pitchFamily="34" charset="0"/>
                <a:ea typeface="Arial"/>
                <a:cs typeface="Shobhika Regular" panose="020B0000000000000000" pitchFamily="34" charset="0"/>
                <a:sym typeface="Arial"/>
              </a:rPr>
              <a:t>प्रेरणेस प्रभावित करणारे घटक</a:t>
            </a:r>
            <a:endParaRPr sz="5400" b="1">
              <a:latin typeface="Shobhika Regular" panose="020B0000000000000000" pitchFamily="34" charset="0"/>
              <a:ea typeface="Arial"/>
              <a:cs typeface="Shobhika Regular" panose="020B0000000000000000" pitchFamily="34" charset="0"/>
              <a:sym typeface="Arial"/>
            </a:endParaRPr>
          </a:p>
        </p:txBody>
      </p:sp>
      <p:sp>
        <p:nvSpPr>
          <p:cNvPr id="221" name="Google Shape;221;p16"/>
          <p:cNvSpPr txBox="1">
            <a:spLocks noGrp="1"/>
          </p:cNvSpPr>
          <p:nvPr>
            <p:ph type="body" idx="1"/>
          </p:nvPr>
        </p:nvSpPr>
        <p:spPr>
          <a:xfrm>
            <a:off x="813027" y="1141412"/>
            <a:ext cx="7345362" cy="4575175"/>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विद्यार्थ्यांची वैयक्तिक व जीवनविषयक पूर्वापेक्षित वैशिष्ट्ये</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प्रादेशिक भाषा व संस्कृतीबद्दलचा दृष्टिकोण</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अद्यापपर्यंत शिक्षणाबद्दलचे अनुभव</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अध्ययनाची जागा</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घटक व सराव यांची निवड</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वर्गातील सामाजिक नातेसंबंध</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शिक्षकांचे व्यक्तिमत्व व त्यांची कार्यक्षमता </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व्याख्यानाचे यश व अपयश</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560"/>
              </a:spcBef>
              <a:spcAft>
                <a:spcPts val="0"/>
              </a:spcAft>
              <a:buClr>
                <a:schemeClr val="dk1"/>
              </a:buClr>
              <a:buSzPts val="2800"/>
              <a:buFont typeface="Tiro Devanagari Marathi"/>
              <a:buChar char="•"/>
            </a:pPr>
            <a:r>
              <a:rPr lang="mr-IN" sz="2000">
                <a:latin typeface="Shobhika Regular" panose="020B0000000000000000" pitchFamily="34" charset="0"/>
                <a:ea typeface="Tiro Devanagari Marathi"/>
                <a:cs typeface="Shobhika Regular" panose="020B0000000000000000" pitchFamily="34" charset="0"/>
                <a:sym typeface="Tiro Devanagari Marathi"/>
              </a:rPr>
              <a:t>लक्ष्य भाषेच्या व्याख्यात्याशी असलेला संपर्क</a:t>
            </a:r>
            <a:endParaRPr sz="20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65100" algn="l" rtl="0">
              <a:lnSpc>
                <a:spcPct val="150000"/>
              </a:lnSpc>
              <a:spcBef>
                <a:spcPts val="560"/>
              </a:spcBef>
              <a:spcAft>
                <a:spcPts val="0"/>
              </a:spcAft>
              <a:buClr>
                <a:schemeClr val="dk1"/>
              </a:buClr>
              <a:buSzPts val="2800"/>
              <a:buNone/>
            </a:pPr>
            <a:endParaRPr sz="20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165100" algn="l" rtl="0">
              <a:lnSpc>
                <a:spcPct val="150000"/>
              </a:lnSpc>
              <a:spcBef>
                <a:spcPts val="560"/>
              </a:spcBef>
              <a:spcAft>
                <a:spcPts val="0"/>
              </a:spcAft>
              <a:buClr>
                <a:schemeClr val="dk1"/>
              </a:buClr>
              <a:buSzPts val="2800"/>
              <a:buNone/>
            </a:pPr>
            <a:endParaRPr sz="20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1">
                                            <p:txEl>
                                              <p:pRg st="0" end="0"/>
                                            </p:txEl>
                                          </p:spTgt>
                                        </p:tgtEl>
                                        <p:attrNameLst>
                                          <p:attrName>style.visibility</p:attrName>
                                        </p:attrNameLst>
                                      </p:cBhvr>
                                      <p:to>
                                        <p:strVal val="visible"/>
                                      </p:to>
                                    </p:set>
                                    <p:animEffect transition="in" filter="fade">
                                      <p:cBhvr>
                                        <p:cTn id="7" dur="1000"/>
                                        <p:tgtEl>
                                          <p:spTgt spid="2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1">
                                            <p:txEl>
                                              <p:pRg st="1" end="1"/>
                                            </p:txEl>
                                          </p:spTgt>
                                        </p:tgtEl>
                                        <p:attrNameLst>
                                          <p:attrName>style.visibility</p:attrName>
                                        </p:attrNameLst>
                                      </p:cBhvr>
                                      <p:to>
                                        <p:strVal val="visible"/>
                                      </p:to>
                                    </p:set>
                                    <p:animEffect transition="in" filter="fade">
                                      <p:cBhvr>
                                        <p:cTn id="12" dur="1000"/>
                                        <p:tgtEl>
                                          <p:spTgt spid="2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1">
                                            <p:txEl>
                                              <p:pRg st="2" end="2"/>
                                            </p:txEl>
                                          </p:spTgt>
                                        </p:tgtEl>
                                        <p:attrNameLst>
                                          <p:attrName>style.visibility</p:attrName>
                                        </p:attrNameLst>
                                      </p:cBhvr>
                                      <p:to>
                                        <p:strVal val="visible"/>
                                      </p:to>
                                    </p:set>
                                    <p:animEffect transition="in" filter="fade">
                                      <p:cBhvr>
                                        <p:cTn id="17" dur="1000"/>
                                        <p:tgtEl>
                                          <p:spTgt spid="2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1">
                                            <p:txEl>
                                              <p:pRg st="3" end="3"/>
                                            </p:txEl>
                                          </p:spTgt>
                                        </p:tgtEl>
                                        <p:attrNameLst>
                                          <p:attrName>style.visibility</p:attrName>
                                        </p:attrNameLst>
                                      </p:cBhvr>
                                      <p:to>
                                        <p:strVal val="visible"/>
                                      </p:to>
                                    </p:set>
                                    <p:animEffect transition="in" filter="fade">
                                      <p:cBhvr>
                                        <p:cTn id="22" dur="1000"/>
                                        <p:tgtEl>
                                          <p:spTgt spid="2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1">
                                            <p:txEl>
                                              <p:pRg st="4" end="4"/>
                                            </p:txEl>
                                          </p:spTgt>
                                        </p:tgtEl>
                                        <p:attrNameLst>
                                          <p:attrName>style.visibility</p:attrName>
                                        </p:attrNameLst>
                                      </p:cBhvr>
                                      <p:to>
                                        <p:strVal val="visible"/>
                                      </p:to>
                                    </p:set>
                                    <p:animEffect transition="in" filter="fade">
                                      <p:cBhvr>
                                        <p:cTn id="27" dur="1000"/>
                                        <p:tgtEl>
                                          <p:spTgt spid="2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1">
                                            <p:txEl>
                                              <p:pRg st="5" end="5"/>
                                            </p:txEl>
                                          </p:spTgt>
                                        </p:tgtEl>
                                        <p:attrNameLst>
                                          <p:attrName>style.visibility</p:attrName>
                                        </p:attrNameLst>
                                      </p:cBhvr>
                                      <p:to>
                                        <p:strVal val="visible"/>
                                      </p:to>
                                    </p:set>
                                    <p:animEffect transition="in" filter="fade">
                                      <p:cBhvr>
                                        <p:cTn id="32" dur="1000"/>
                                        <p:tgtEl>
                                          <p:spTgt spid="2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1">
                                            <p:txEl>
                                              <p:pRg st="6" end="6"/>
                                            </p:txEl>
                                          </p:spTgt>
                                        </p:tgtEl>
                                        <p:attrNameLst>
                                          <p:attrName>style.visibility</p:attrName>
                                        </p:attrNameLst>
                                      </p:cBhvr>
                                      <p:to>
                                        <p:strVal val="visible"/>
                                      </p:to>
                                    </p:set>
                                    <p:animEffect transition="in" filter="fade">
                                      <p:cBhvr>
                                        <p:cTn id="37" dur="1000"/>
                                        <p:tgtEl>
                                          <p:spTgt spid="22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1">
                                            <p:txEl>
                                              <p:pRg st="7" end="7"/>
                                            </p:txEl>
                                          </p:spTgt>
                                        </p:tgtEl>
                                        <p:attrNameLst>
                                          <p:attrName>style.visibility</p:attrName>
                                        </p:attrNameLst>
                                      </p:cBhvr>
                                      <p:to>
                                        <p:strVal val="visible"/>
                                      </p:to>
                                    </p:set>
                                    <p:animEffect transition="in" filter="fade">
                                      <p:cBhvr>
                                        <p:cTn id="42" dur="1000"/>
                                        <p:tgtEl>
                                          <p:spTgt spid="22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1">
                                            <p:txEl>
                                              <p:pRg st="8" end="8"/>
                                            </p:txEl>
                                          </p:spTgt>
                                        </p:tgtEl>
                                        <p:attrNameLst>
                                          <p:attrName>style.visibility</p:attrName>
                                        </p:attrNameLst>
                                      </p:cBhvr>
                                      <p:to>
                                        <p:strVal val="visible"/>
                                      </p:to>
                                    </p:set>
                                    <p:animEffect transition="in" filter="fade">
                                      <p:cBhvr>
                                        <p:cTn id="47" dur="1000"/>
                                        <p:tgtEl>
                                          <p:spTgt spid="22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1">
                                            <p:txEl>
                                              <p:pRg st="9" end="9"/>
                                            </p:txEl>
                                          </p:spTgt>
                                        </p:tgtEl>
                                        <p:attrNameLst>
                                          <p:attrName>style.visibility</p:attrName>
                                        </p:attrNameLst>
                                      </p:cBhvr>
                                      <p:to>
                                        <p:strVal val="visible"/>
                                      </p:to>
                                    </p:set>
                                    <p:animEffect transition="in" filter="fade">
                                      <p:cBhvr>
                                        <p:cTn id="52" dur="1000"/>
                                        <p:tgtEl>
                                          <p:spTgt spid="22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1">
                                            <p:txEl>
                                              <p:pRg st="10" end="10"/>
                                            </p:txEl>
                                          </p:spTgt>
                                        </p:tgtEl>
                                        <p:attrNameLst>
                                          <p:attrName>style.visibility</p:attrName>
                                        </p:attrNameLst>
                                      </p:cBhvr>
                                      <p:to>
                                        <p:strVal val="visible"/>
                                      </p:to>
                                    </p:set>
                                    <p:animEffect transition="in" filter="fade">
                                      <p:cBhvr>
                                        <p:cTn id="57" dur="1000"/>
                                        <p:tgtEl>
                                          <p:spTgt spid="22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F3F3F"/>
              </a:buClr>
              <a:buSzPts val="6000"/>
              <a:buFont typeface="Arial"/>
              <a:buNone/>
            </a:pPr>
            <a:r>
              <a:rPr lang="mr-IN" sz="6000" b="1" dirty="0">
                <a:solidFill>
                  <a:srgbClr val="3F3F3F"/>
                </a:solidFill>
                <a:latin typeface="Shobhika Regular" panose="020B0000000000000000" pitchFamily="34" charset="0"/>
                <a:ea typeface="Arial"/>
                <a:cs typeface="Shobhika Regular" panose="020B0000000000000000" pitchFamily="34" charset="0"/>
                <a:sym typeface="Arial"/>
              </a:rPr>
              <a:t>प्रेरणेचे प्रकार</a:t>
            </a:r>
            <a:endParaRPr sz="6000" b="1" dirty="0">
              <a:latin typeface="Shobhika Regular" panose="020B0000000000000000" pitchFamily="34" charset="0"/>
              <a:ea typeface="Arial"/>
              <a:cs typeface="Shobhika Regular" panose="020B0000000000000000" pitchFamily="34" charset="0"/>
              <a:sym typeface="Arial"/>
            </a:endParaRPr>
          </a:p>
        </p:txBody>
      </p:sp>
      <p:sp>
        <p:nvSpPr>
          <p:cNvPr id="227" name="Google Shape;227;p17"/>
          <p:cNvSpPr txBox="1">
            <a:spLocks noGrp="1"/>
          </p:cNvSpPr>
          <p:nvPr>
            <p:ph type="body" idx="1"/>
          </p:nvPr>
        </p:nvSpPr>
        <p:spPr>
          <a:xfrm>
            <a:off x="228600" y="1482952"/>
            <a:ext cx="8686800" cy="5116512"/>
          </a:xfrm>
          <a:prstGeom prst="rect">
            <a:avLst/>
          </a:prstGeom>
          <a:noFill/>
          <a:ln>
            <a:noFill/>
          </a:ln>
        </p:spPr>
        <p:txBody>
          <a:bodyPr spcFirstLastPara="1" wrap="square" lIns="91425" tIns="45700" rIns="91425" bIns="45700" anchor="t" anchorCtr="0">
            <a:normAutofit fontScale="40000" lnSpcReduction="20000"/>
          </a:bodyPr>
          <a:lstStyle/>
          <a:p>
            <a:pPr marL="342900" lvl="0" indent="-342900" algn="l" rtl="0">
              <a:spcBef>
                <a:spcPts val="0"/>
              </a:spcBef>
              <a:spcAft>
                <a:spcPts val="0"/>
              </a:spcAft>
              <a:buClr>
                <a:schemeClr val="dk1"/>
              </a:buClr>
              <a:buSzPct val="100000"/>
              <a:buFont typeface="Tiro Devanagari Marathi"/>
              <a:buChar char="•"/>
            </a:pPr>
            <a:r>
              <a:rPr lang="mr-IN" sz="7600">
                <a:latin typeface="Shobhika Regular" panose="020B0000000000000000" pitchFamily="34" charset="0"/>
                <a:ea typeface="Tiro Devanagari Marathi"/>
                <a:cs typeface="Shobhika Regular" panose="020B0000000000000000" pitchFamily="34" charset="0"/>
                <a:sym typeface="Tiro Devanagari Marathi"/>
              </a:rPr>
              <a:t>बाह्य प्रेरणा</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08"/>
              </a:spcBef>
              <a:spcAft>
                <a:spcPts val="0"/>
              </a:spcAft>
              <a:buClr>
                <a:schemeClr val="dk1"/>
              </a:buClr>
              <a:buSzPct val="100000"/>
              <a:buNone/>
            </a:pPr>
            <a:endParaRPr sz="76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08"/>
              </a:spcBef>
              <a:spcAft>
                <a:spcPts val="0"/>
              </a:spcAft>
              <a:buClr>
                <a:schemeClr val="dk1"/>
              </a:buClr>
              <a:buSzPct val="100000"/>
              <a:buFont typeface="Tiro Devanagari Marathi"/>
              <a:buChar char="•"/>
            </a:pPr>
            <a:r>
              <a:rPr lang="mr-IN" sz="7600">
                <a:latin typeface="Shobhika Regular" panose="020B0000000000000000" pitchFamily="34" charset="0"/>
                <a:ea typeface="Tiro Devanagari Marathi"/>
                <a:cs typeface="Shobhika Regular" panose="020B0000000000000000" pitchFamily="34" charset="0"/>
                <a:sym typeface="Tiro Devanagari Marathi"/>
              </a:rPr>
              <a:t>अंतर्गत प्रेरणा</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08"/>
              </a:spcBef>
              <a:spcAft>
                <a:spcPts val="0"/>
              </a:spcAft>
              <a:buClr>
                <a:schemeClr val="dk1"/>
              </a:buClr>
              <a:buSzPct val="100000"/>
              <a:buNone/>
            </a:pPr>
            <a:endParaRPr sz="76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08"/>
              </a:spcBef>
              <a:spcAft>
                <a:spcPts val="0"/>
              </a:spcAft>
              <a:buClr>
                <a:schemeClr val="dk1"/>
              </a:buClr>
              <a:buSzPct val="100000"/>
              <a:buFont typeface="Tiro Devanagari Marathi"/>
              <a:buChar char="•"/>
            </a:pPr>
            <a:r>
              <a:rPr lang="mr-IN" sz="7600">
                <a:latin typeface="Shobhika Regular" panose="020B0000000000000000" pitchFamily="34" charset="0"/>
                <a:ea typeface="Tiro Devanagari Marathi"/>
                <a:cs typeface="Shobhika Regular" panose="020B0000000000000000" pitchFamily="34" charset="0"/>
                <a:sym typeface="Tiro Devanagari Marathi"/>
              </a:rPr>
              <a:t>सर्वसमावेशक प्रेरणा</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08"/>
              </a:spcBef>
              <a:spcAft>
                <a:spcPts val="0"/>
              </a:spcAft>
              <a:buClr>
                <a:schemeClr val="dk1"/>
              </a:buClr>
              <a:buSzPct val="100000"/>
              <a:buNone/>
            </a:pPr>
            <a:endParaRPr sz="76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08"/>
              </a:spcBef>
              <a:spcAft>
                <a:spcPts val="0"/>
              </a:spcAft>
              <a:buClr>
                <a:schemeClr val="dk1"/>
              </a:buClr>
              <a:buSzPct val="100000"/>
              <a:buFont typeface="Tiro Devanagari Marathi"/>
              <a:buChar char="•"/>
            </a:pPr>
            <a:r>
              <a:rPr lang="mr-IN" sz="7600">
                <a:latin typeface="Shobhika Regular" panose="020B0000000000000000" pitchFamily="34" charset="0"/>
                <a:ea typeface="Tiro Devanagari Marathi"/>
                <a:cs typeface="Shobhika Regular" panose="020B0000000000000000" pitchFamily="34" charset="0"/>
                <a:sym typeface="Tiro Devanagari Marathi"/>
              </a:rPr>
              <a:t>साधनीभूत प्रेरणा</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320"/>
              </a:spcBef>
              <a:spcAft>
                <a:spcPts val="0"/>
              </a:spcAft>
              <a:buClr>
                <a:schemeClr val="dk1"/>
              </a:buClr>
              <a:buSzPct val="100000"/>
              <a:buNone/>
            </a:pPr>
            <a:endParaRPr sz="40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320"/>
              </a:spcBef>
              <a:spcAft>
                <a:spcPts val="0"/>
              </a:spcAft>
              <a:buClr>
                <a:schemeClr val="dk1"/>
              </a:buClr>
              <a:buSzPct val="100000"/>
              <a:buNone/>
            </a:pPr>
            <a:r>
              <a:rPr lang="mr-IN" sz="4000">
                <a:latin typeface="Shobhika Regular" panose="020B0000000000000000" pitchFamily="34" charset="0"/>
                <a:ea typeface="Tiro Devanagari Marathi"/>
                <a:cs typeface="Shobhika Regular" panose="020B0000000000000000" pitchFamily="34" charset="0"/>
                <a:sym typeface="Tiro Devanagari Marathi"/>
              </a:rPr>
              <a:t>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70000"/>
              </a:lnSpc>
              <a:spcBef>
                <a:spcPts val="536"/>
              </a:spcBef>
              <a:spcAft>
                <a:spcPts val="0"/>
              </a:spcAft>
              <a:buClr>
                <a:schemeClr val="dk1"/>
              </a:buClr>
              <a:buSzPct val="100000"/>
              <a:buNone/>
            </a:pPr>
            <a:r>
              <a:rPr lang="mr-IN" sz="4000">
                <a:latin typeface="Shobhika Regular" panose="020B0000000000000000" pitchFamily="34" charset="0"/>
                <a:ea typeface="Tiro Devanagari Marathi"/>
                <a:cs typeface="Shobhika Regular" panose="020B0000000000000000" pitchFamily="34" charset="0"/>
                <a:sym typeface="Tiro Devanagari Marathi"/>
              </a:rPr>
              <a:t>		</a:t>
            </a:r>
            <a:r>
              <a:rPr lang="mr-IN" sz="6700">
                <a:latin typeface="Shobhika Regular" panose="020B0000000000000000" pitchFamily="34" charset="0"/>
                <a:ea typeface="Tiro Devanagari Marathi"/>
                <a:cs typeface="Shobhika Regular" panose="020B0000000000000000" pitchFamily="34" charset="0"/>
                <a:sym typeface="Tiro Devanagari Marathi"/>
              </a:rPr>
              <a:t>हे प्रेरणेचे प्रकार एकमेकांच्या विरुद्ध नसून एकमेकांस पूरक आहेत</a:t>
            </a:r>
            <a:r>
              <a:rPr lang="mr-IN" sz="5200">
                <a:latin typeface="Shobhika Regular" panose="020B0000000000000000" pitchFamily="34" charset="0"/>
                <a:ea typeface="Tiro Devanagari Marathi"/>
                <a:cs typeface="Shobhika Regular" panose="020B0000000000000000" pitchFamily="34" charset="0"/>
                <a:sym typeface="Tiro Devanagari Marathi"/>
              </a:rPr>
              <a:t>.</a:t>
            </a:r>
            <a:endParaRPr sz="52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320"/>
              </a:spcBef>
              <a:spcAft>
                <a:spcPts val="0"/>
              </a:spcAft>
              <a:buClr>
                <a:schemeClr val="dk1"/>
              </a:buClr>
              <a:buSzPct val="100000"/>
              <a:buNone/>
            </a:pPr>
            <a:endParaRPr sz="40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animEffect transition="in" filter="fade">
                                      <p:cBhvr>
                                        <p:cTn id="7" dur="1000"/>
                                        <p:tgtEl>
                                          <p:spTgt spid="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7">
                                            <p:txEl>
                                              <p:pRg st="1" end="1"/>
                                            </p:txEl>
                                          </p:spTgt>
                                        </p:tgtEl>
                                        <p:attrNameLst>
                                          <p:attrName>style.visibility</p:attrName>
                                        </p:attrNameLst>
                                      </p:cBhvr>
                                      <p:to>
                                        <p:strVal val="visible"/>
                                      </p:to>
                                    </p:set>
                                    <p:animEffect transition="in" filter="fade">
                                      <p:cBhvr>
                                        <p:cTn id="12" dur="1000"/>
                                        <p:tgtEl>
                                          <p:spTgt spid="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7">
                                            <p:txEl>
                                              <p:pRg st="2" end="2"/>
                                            </p:txEl>
                                          </p:spTgt>
                                        </p:tgtEl>
                                        <p:attrNameLst>
                                          <p:attrName>style.visibility</p:attrName>
                                        </p:attrNameLst>
                                      </p:cBhvr>
                                      <p:to>
                                        <p:strVal val="visible"/>
                                      </p:to>
                                    </p:set>
                                    <p:animEffect transition="in" filter="fade">
                                      <p:cBhvr>
                                        <p:cTn id="17" dur="1000"/>
                                        <p:tgtEl>
                                          <p:spTgt spid="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7">
                                            <p:txEl>
                                              <p:pRg st="3" end="3"/>
                                            </p:txEl>
                                          </p:spTgt>
                                        </p:tgtEl>
                                        <p:attrNameLst>
                                          <p:attrName>style.visibility</p:attrName>
                                        </p:attrNameLst>
                                      </p:cBhvr>
                                      <p:to>
                                        <p:strVal val="visible"/>
                                      </p:to>
                                    </p:set>
                                    <p:animEffect transition="in" filter="fade">
                                      <p:cBhvr>
                                        <p:cTn id="22" dur="1000"/>
                                        <p:tgtEl>
                                          <p:spTgt spid="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7">
                                            <p:txEl>
                                              <p:pRg st="4" end="4"/>
                                            </p:txEl>
                                          </p:spTgt>
                                        </p:tgtEl>
                                        <p:attrNameLst>
                                          <p:attrName>style.visibility</p:attrName>
                                        </p:attrNameLst>
                                      </p:cBhvr>
                                      <p:to>
                                        <p:strVal val="visible"/>
                                      </p:to>
                                    </p:set>
                                    <p:animEffect transition="in" filter="fade">
                                      <p:cBhvr>
                                        <p:cTn id="27" dur="1000"/>
                                        <p:tgtEl>
                                          <p:spTgt spid="2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7">
                                            <p:txEl>
                                              <p:pRg st="5" end="5"/>
                                            </p:txEl>
                                          </p:spTgt>
                                        </p:tgtEl>
                                        <p:attrNameLst>
                                          <p:attrName>style.visibility</p:attrName>
                                        </p:attrNameLst>
                                      </p:cBhvr>
                                      <p:to>
                                        <p:strVal val="visible"/>
                                      </p:to>
                                    </p:set>
                                    <p:animEffect transition="in" filter="fade">
                                      <p:cBhvr>
                                        <p:cTn id="32" dur="1000"/>
                                        <p:tgtEl>
                                          <p:spTgt spid="2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7">
                                            <p:txEl>
                                              <p:pRg st="6" end="6"/>
                                            </p:txEl>
                                          </p:spTgt>
                                        </p:tgtEl>
                                        <p:attrNameLst>
                                          <p:attrName>style.visibility</p:attrName>
                                        </p:attrNameLst>
                                      </p:cBhvr>
                                      <p:to>
                                        <p:strVal val="visible"/>
                                      </p:to>
                                    </p:set>
                                    <p:animEffect transition="in" filter="fade">
                                      <p:cBhvr>
                                        <p:cTn id="37" dur="1000"/>
                                        <p:tgtEl>
                                          <p:spTgt spid="22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7">
                                            <p:txEl>
                                              <p:pRg st="7" end="7"/>
                                            </p:txEl>
                                          </p:spTgt>
                                        </p:tgtEl>
                                        <p:attrNameLst>
                                          <p:attrName>style.visibility</p:attrName>
                                        </p:attrNameLst>
                                      </p:cBhvr>
                                      <p:to>
                                        <p:strVal val="visible"/>
                                      </p:to>
                                    </p:set>
                                    <p:animEffect transition="in" filter="fade">
                                      <p:cBhvr>
                                        <p:cTn id="42" dur="1000"/>
                                        <p:tgtEl>
                                          <p:spTgt spid="22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7">
                                            <p:txEl>
                                              <p:pRg st="8" end="8"/>
                                            </p:txEl>
                                          </p:spTgt>
                                        </p:tgtEl>
                                        <p:attrNameLst>
                                          <p:attrName>style.visibility</p:attrName>
                                        </p:attrNameLst>
                                      </p:cBhvr>
                                      <p:to>
                                        <p:strVal val="visible"/>
                                      </p:to>
                                    </p:set>
                                    <p:animEffect transition="in" filter="fade">
                                      <p:cBhvr>
                                        <p:cTn id="47" dur="1000"/>
                                        <p:tgtEl>
                                          <p:spTgt spid="22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7">
                                            <p:txEl>
                                              <p:pRg st="9" end="9"/>
                                            </p:txEl>
                                          </p:spTgt>
                                        </p:tgtEl>
                                        <p:attrNameLst>
                                          <p:attrName>style.visibility</p:attrName>
                                        </p:attrNameLst>
                                      </p:cBhvr>
                                      <p:to>
                                        <p:strVal val="visible"/>
                                      </p:to>
                                    </p:set>
                                    <p:animEffect transition="in" filter="fade">
                                      <p:cBhvr>
                                        <p:cTn id="52" dur="1000"/>
                                        <p:tgtEl>
                                          <p:spTgt spid="22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7">
                                            <p:txEl>
                                              <p:pRg st="10" end="10"/>
                                            </p:txEl>
                                          </p:spTgt>
                                        </p:tgtEl>
                                        <p:attrNameLst>
                                          <p:attrName>style.visibility</p:attrName>
                                        </p:attrNameLst>
                                      </p:cBhvr>
                                      <p:to>
                                        <p:strVal val="visible"/>
                                      </p:to>
                                    </p:set>
                                    <p:animEffect transition="in" filter="fade">
                                      <p:cBhvr>
                                        <p:cTn id="57" dur="1000"/>
                                        <p:tgtEl>
                                          <p:spTgt spid="2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8"/>
          <p:cNvSpPr txBox="1">
            <a:spLocks noGrp="1"/>
          </p:cNvSpPr>
          <p:nvPr>
            <p:ph type="title"/>
          </p:nvPr>
        </p:nvSpPr>
        <p:spPr>
          <a:xfrm>
            <a:off x="457200" y="1042194"/>
            <a:ext cx="8229600" cy="7508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3F3F3F"/>
              </a:buClr>
              <a:buSzPts val="6000"/>
              <a:buFont typeface="Arial"/>
              <a:buNone/>
            </a:pPr>
            <a:r>
              <a:rPr lang="mr-IN" sz="6000" b="1" dirty="0">
                <a:solidFill>
                  <a:srgbClr val="3F3F3F"/>
                </a:solidFill>
                <a:latin typeface="Shobhika Regular" panose="020B0000000000000000" pitchFamily="34" charset="0"/>
                <a:ea typeface="Arial"/>
                <a:cs typeface="Shobhika Regular" panose="020B0000000000000000" pitchFamily="34" charset="0"/>
                <a:sym typeface="Arial"/>
              </a:rPr>
              <a:t>बाह्य-प्रेरणा</a:t>
            </a:r>
            <a:br>
              <a:rPr lang="mr-IN" sz="6000" b="1" dirty="0">
                <a:latin typeface="Shobhika Regular" panose="020B0000000000000000" pitchFamily="34" charset="0"/>
                <a:ea typeface="Arial"/>
                <a:cs typeface="Shobhika Regular" panose="020B0000000000000000" pitchFamily="34" charset="0"/>
                <a:sym typeface="Arial"/>
              </a:rPr>
            </a:br>
            <a:endParaRPr sz="6000" b="1" dirty="0">
              <a:latin typeface="Shobhika Regular" panose="020B0000000000000000" pitchFamily="34" charset="0"/>
              <a:ea typeface="Arial"/>
              <a:cs typeface="Shobhika Regular" panose="020B0000000000000000" pitchFamily="34" charset="0"/>
              <a:sym typeface="Arial"/>
            </a:endParaRPr>
          </a:p>
        </p:txBody>
      </p:sp>
      <p:sp>
        <p:nvSpPr>
          <p:cNvPr id="233" name="Google Shape;233;p18"/>
          <p:cNvSpPr txBox="1">
            <a:spLocks noGrp="1"/>
          </p:cNvSpPr>
          <p:nvPr>
            <p:ph type="body" idx="1"/>
          </p:nvPr>
        </p:nvSpPr>
        <p:spPr>
          <a:xfrm>
            <a:off x="457200" y="2332037"/>
            <a:ext cx="8229600" cy="2068513"/>
          </a:xfrm>
          <a:prstGeom prst="rect">
            <a:avLst/>
          </a:prstGeom>
          <a:noFill/>
          <a:ln>
            <a:noFill/>
          </a:ln>
        </p:spPr>
        <p:txBody>
          <a:bodyPr spcFirstLastPara="1" wrap="square" lIns="91425" tIns="45700" rIns="91425" bIns="45700" anchor="t" anchorCtr="0">
            <a:normAutofit fontScale="92500"/>
          </a:bodyPr>
          <a:lstStyle/>
          <a:p>
            <a:pPr marL="342900" lvl="0" indent="-361950" algn="l" rtl="0">
              <a:lnSpc>
                <a:spcPct val="150000"/>
              </a:lnSpc>
              <a:spcBef>
                <a:spcPts val="0"/>
              </a:spcBef>
              <a:spcAft>
                <a:spcPts val="0"/>
              </a:spcAft>
              <a:buClr>
                <a:schemeClr val="dk1"/>
              </a:buClr>
              <a:buSzPts val="40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बाह्य-प्रेरणा ही बाह्य प्रेरकांद्वारे दिली जाते </a:t>
            </a:r>
            <a:endParaRPr sz="28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740"/>
              </a:spcBef>
              <a:spcAft>
                <a:spcPts val="0"/>
              </a:spcAft>
              <a:buClr>
                <a:schemeClr val="dk1"/>
              </a:buClr>
              <a:buSzPts val="4000"/>
              <a:buNone/>
            </a:pPr>
            <a:r>
              <a:rPr lang="mr-IN" sz="3600">
                <a:latin typeface="Shobhika Regular" panose="020B0000000000000000" pitchFamily="34" charset="0"/>
                <a:ea typeface="Tiro Devanagari Marathi"/>
                <a:cs typeface="Shobhika Regular" panose="020B0000000000000000" pitchFamily="34" charset="0"/>
                <a:sym typeface="Tiro Devanagari Marathi"/>
              </a:rPr>
              <a:t>		उदा. गुण, बक्षीस, पालकांकडून अपेक्षा</a:t>
            </a:r>
            <a:endParaRPr sz="36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9"/>
          <p:cNvSpPr txBox="1">
            <a:spLocks noGrp="1"/>
          </p:cNvSpPr>
          <p:nvPr>
            <p:ph type="title"/>
          </p:nvPr>
        </p:nvSpPr>
        <p:spPr>
          <a:xfrm>
            <a:off x="457200" y="401782"/>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3F3F3F"/>
              </a:buClr>
              <a:buSzPts val="5400"/>
              <a:buFont typeface="Arial"/>
              <a:buNone/>
            </a:pPr>
            <a:r>
              <a:rPr lang="mr-IN" sz="5400" b="1" dirty="0">
                <a:solidFill>
                  <a:srgbClr val="3F3F3F"/>
                </a:solidFill>
                <a:latin typeface="Shobhika Regular" panose="020B0000000000000000" pitchFamily="34" charset="0"/>
                <a:ea typeface="Arial"/>
                <a:cs typeface="Shobhika Regular" panose="020B0000000000000000" pitchFamily="34" charset="0"/>
                <a:sym typeface="Arial"/>
              </a:rPr>
              <a:t>अंतर्गत-प्रेरणा</a:t>
            </a:r>
            <a:br>
              <a:rPr lang="mr-IN" sz="5400" b="1" dirty="0">
                <a:latin typeface="Shobhika Regular" panose="020B0000000000000000" pitchFamily="34" charset="0"/>
                <a:ea typeface="Arial"/>
                <a:cs typeface="Shobhika Regular" panose="020B0000000000000000" pitchFamily="34" charset="0"/>
                <a:sym typeface="Arial"/>
              </a:rPr>
            </a:br>
            <a:endParaRPr sz="5400" b="1" dirty="0">
              <a:latin typeface="Shobhika Regular" panose="020B0000000000000000" pitchFamily="34" charset="0"/>
              <a:ea typeface="Arial"/>
              <a:cs typeface="Shobhika Regular" panose="020B0000000000000000" pitchFamily="34" charset="0"/>
              <a:sym typeface="Arial"/>
            </a:endParaRPr>
          </a:p>
        </p:txBody>
      </p:sp>
      <p:sp>
        <p:nvSpPr>
          <p:cNvPr id="239" name="Google Shape;239;p19"/>
          <p:cNvSpPr txBox="1">
            <a:spLocks noGrp="1"/>
          </p:cNvSpPr>
          <p:nvPr>
            <p:ph type="body" idx="1"/>
          </p:nvPr>
        </p:nvSpPr>
        <p:spPr>
          <a:xfrm>
            <a:off x="457200" y="1720933"/>
            <a:ext cx="8229600" cy="4525963"/>
          </a:xfrm>
          <a:prstGeom prst="rect">
            <a:avLst/>
          </a:prstGeom>
          <a:noFill/>
          <a:ln>
            <a:noFill/>
          </a:ln>
        </p:spPr>
        <p:txBody>
          <a:bodyPr spcFirstLastPara="1" wrap="square" lIns="91425" tIns="45700" rIns="91425" bIns="45700" anchor="t" anchorCtr="0">
            <a:normAutofit fontScale="92500" lnSpcReduction="10000"/>
          </a:bodyPr>
          <a:lstStyle/>
          <a:p>
            <a:pPr marL="342900" lvl="0" indent="-360045" algn="l" rtl="0">
              <a:spcBef>
                <a:spcPts val="0"/>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अंतर्गत-प्रेरणा ही अध्ययनकार्याशी निगडीत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66"/>
              </a:spcBef>
              <a:spcAft>
                <a:spcPts val="0"/>
              </a:spcAft>
              <a:buClr>
                <a:schemeClr val="dk1"/>
              </a:buClr>
              <a:buSzPts val="3600"/>
              <a:buNone/>
            </a:pPr>
            <a:endParaRPr sz="36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60045" algn="l" rtl="0">
              <a:spcBef>
                <a:spcPts val="666"/>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आनंद, कार्य व समस्येकडे पाहण्याचे आव्हान, यशस्वी उपायाची संधी याद्वारे निष्पन्न</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66"/>
              </a:spcBef>
              <a:spcAft>
                <a:spcPts val="0"/>
              </a:spcAft>
              <a:buClr>
                <a:schemeClr val="dk1"/>
              </a:buClr>
              <a:buSzPts val="3600"/>
              <a:buNone/>
            </a:pPr>
            <a:endParaRPr sz="36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60045" algn="l" rtl="0">
              <a:spcBef>
                <a:spcPts val="666"/>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अंतर्गत-प्रेरणेस चालना देणारे घटक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spcBef>
                <a:spcPts val="666"/>
              </a:spcBef>
              <a:spcAft>
                <a:spcPts val="0"/>
              </a:spcAft>
              <a:buClr>
                <a:schemeClr val="dk1"/>
              </a:buClr>
              <a:buSzPts val="3600"/>
              <a:buNone/>
            </a:pPr>
            <a:r>
              <a:rPr lang="mr-IN" sz="3600">
                <a:latin typeface="Shobhika Regular" panose="020B0000000000000000" pitchFamily="34" charset="0"/>
                <a:ea typeface="Tiro Devanagari Marathi"/>
                <a:cs typeface="Shobhika Regular" panose="020B0000000000000000" pitchFamily="34" charset="0"/>
                <a:sym typeface="Tiro Devanagari Marathi"/>
              </a:rPr>
              <a:t>		- जिज्ञासा, अभिरुची, सर्जनशील उत्साह</a:t>
            </a:r>
            <a:endParaRPr>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animEffect transition="in" filter="fade">
                                      <p:cBhvr>
                                        <p:cTn id="7" dur="1000"/>
                                        <p:tgtEl>
                                          <p:spTgt spid="2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9">
                                            <p:txEl>
                                              <p:pRg st="1" end="1"/>
                                            </p:txEl>
                                          </p:spTgt>
                                        </p:tgtEl>
                                        <p:attrNameLst>
                                          <p:attrName>style.visibility</p:attrName>
                                        </p:attrNameLst>
                                      </p:cBhvr>
                                      <p:to>
                                        <p:strVal val="visible"/>
                                      </p:to>
                                    </p:set>
                                    <p:animEffect transition="in" filter="fade">
                                      <p:cBhvr>
                                        <p:cTn id="12" dur="1000"/>
                                        <p:tgtEl>
                                          <p:spTgt spid="2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9">
                                            <p:txEl>
                                              <p:pRg st="2" end="2"/>
                                            </p:txEl>
                                          </p:spTgt>
                                        </p:tgtEl>
                                        <p:attrNameLst>
                                          <p:attrName>style.visibility</p:attrName>
                                        </p:attrNameLst>
                                      </p:cBhvr>
                                      <p:to>
                                        <p:strVal val="visible"/>
                                      </p:to>
                                    </p:set>
                                    <p:animEffect transition="in" filter="fade">
                                      <p:cBhvr>
                                        <p:cTn id="17" dur="1000"/>
                                        <p:tgtEl>
                                          <p:spTgt spid="2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9">
                                            <p:txEl>
                                              <p:pRg st="3" end="3"/>
                                            </p:txEl>
                                          </p:spTgt>
                                        </p:tgtEl>
                                        <p:attrNameLst>
                                          <p:attrName>style.visibility</p:attrName>
                                        </p:attrNameLst>
                                      </p:cBhvr>
                                      <p:to>
                                        <p:strVal val="visible"/>
                                      </p:to>
                                    </p:set>
                                    <p:animEffect transition="in" filter="fade">
                                      <p:cBhvr>
                                        <p:cTn id="22" dur="1000"/>
                                        <p:tgtEl>
                                          <p:spTgt spid="2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9">
                                            <p:txEl>
                                              <p:pRg st="4" end="4"/>
                                            </p:txEl>
                                          </p:spTgt>
                                        </p:tgtEl>
                                        <p:attrNameLst>
                                          <p:attrName>style.visibility</p:attrName>
                                        </p:attrNameLst>
                                      </p:cBhvr>
                                      <p:to>
                                        <p:strVal val="visible"/>
                                      </p:to>
                                    </p:set>
                                    <p:animEffect transition="in" filter="fade">
                                      <p:cBhvr>
                                        <p:cTn id="27" dur="1000"/>
                                        <p:tgtEl>
                                          <p:spTgt spid="2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9">
                                            <p:txEl>
                                              <p:pRg st="5" end="5"/>
                                            </p:txEl>
                                          </p:spTgt>
                                        </p:tgtEl>
                                        <p:attrNameLst>
                                          <p:attrName>style.visibility</p:attrName>
                                        </p:attrNameLst>
                                      </p:cBhvr>
                                      <p:to>
                                        <p:strVal val="visible"/>
                                      </p:to>
                                    </p:set>
                                    <p:animEffect transition="in" filter="fade">
                                      <p:cBhvr>
                                        <p:cTn id="32" dur="1000"/>
                                        <p:tgtEl>
                                          <p:spTgt spid="2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0"/>
          <p:cNvSpPr txBox="1">
            <a:spLocks noGrp="1"/>
          </p:cNvSpPr>
          <p:nvPr>
            <p:ph type="title"/>
          </p:nvPr>
        </p:nvSpPr>
        <p:spPr>
          <a:xfrm>
            <a:off x="457200" y="153904"/>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F3F3F"/>
              </a:buClr>
              <a:buSzPts val="5400"/>
              <a:buFont typeface="Arial"/>
              <a:buNone/>
            </a:pPr>
            <a:r>
              <a:rPr lang="mr-IN" sz="5400" b="1">
                <a:solidFill>
                  <a:srgbClr val="3F3F3F"/>
                </a:solidFill>
                <a:latin typeface="Shobhika Regular" panose="020B0000000000000000" pitchFamily="34" charset="0"/>
                <a:ea typeface="Arial"/>
                <a:cs typeface="Shobhika Regular" panose="020B0000000000000000" pitchFamily="34" charset="0"/>
                <a:sym typeface="Arial"/>
              </a:rPr>
              <a:t>सर्वसमावेशक प्रेरणा </a:t>
            </a:r>
            <a:endParaRPr sz="5400" b="1">
              <a:solidFill>
                <a:srgbClr val="3F3F3F"/>
              </a:solidFill>
              <a:latin typeface="Shobhika Regular" panose="020B0000000000000000" pitchFamily="34" charset="0"/>
              <a:ea typeface="Arial"/>
              <a:cs typeface="Shobhika Regular" panose="020B0000000000000000" pitchFamily="34" charset="0"/>
              <a:sym typeface="Arial"/>
            </a:endParaRPr>
          </a:p>
        </p:txBody>
      </p:sp>
      <p:sp>
        <p:nvSpPr>
          <p:cNvPr id="245" name="Google Shape;245;p20"/>
          <p:cNvSpPr txBox="1">
            <a:spLocks noGrp="1"/>
          </p:cNvSpPr>
          <p:nvPr>
            <p:ph type="body" idx="1"/>
          </p:nvPr>
        </p:nvSpPr>
        <p:spPr>
          <a:xfrm>
            <a:off x="457200" y="1728007"/>
            <a:ext cx="8229600" cy="4526100"/>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इतर भाषा व संस्कृती</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720"/>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मूल्य व संप्रेषण प्रकार याबद्दलचे आकर्षण</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720"/>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इतर भाषा व संस्कृतीचाही मुक्त स्वीकार </a:t>
            </a:r>
            <a:endParaRPr>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720"/>
              </a:spcBef>
              <a:spcAft>
                <a:spcPts val="0"/>
              </a:spcAft>
              <a:buClr>
                <a:schemeClr val="dk1"/>
              </a:buClr>
              <a:buSzPts val="3600"/>
              <a:buFont typeface="Tiro Devanagari Marathi"/>
              <a:buChar char="•"/>
            </a:pPr>
            <a:r>
              <a:rPr lang="mr-IN" sz="3600">
                <a:latin typeface="Shobhika Regular" panose="020B0000000000000000" pitchFamily="34" charset="0"/>
                <a:ea typeface="Tiro Devanagari Marathi"/>
                <a:cs typeface="Shobhika Regular" panose="020B0000000000000000" pitchFamily="34" charset="0"/>
                <a:sym typeface="Tiro Devanagari Marathi"/>
              </a:rPr>
              <a:t>आवश्यक प्रयत्न करण्याची तयारी</a:t>
            </a:r>
            <a:br>
              <a:rPr lang="mr-IN" sz="3600">
                <a:latin typeface="Shobhika Regular" panose="020B0000000000000000" pitchFamily="34" charset="0"/>
                <a:ea typeface="Tiro Devanagari Marathi"/>
                <a:cs typeface="Shobhika Regular" panose="020B0000000000000000" pitchFamily="34" charset="0"/>
                <a:sym typeface="Tiro Devanagari Marathi"/>
              </a:rPr>
            </a:br>
            <a:endParaRPr sz="36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
                                            <p:txEl>
                                              <p:pRg st="0" end="0"/>
                                            </p:txEl>
                                          </p:spTgt>
                                        </p:tgtEl>
                                        <p:attrNameLst>
                                          <p:attrName>style.visibility</p:attrName>
                                        </p:attrNameLst>
                                      </p:cBhvr>
                                      <p:to>
                                        <p:strVal val="visible"/>
                                      </p:to>
                                    </p:set>
                                    <p:animEffect transition="in" filter="fade">
                                      <p:cBhvr>
                                        <p:cTn id="7" dur="1000"/>
                                        <p:tgtEl>
                                          <p:spTgt spid="2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
                                            <p:txEl>
                                              <p:pRg st="1" end="1"/>
                                            </p:txEl>
                                          </p:spTgt>
                                        </p:tgtEl>
                                        <p:attrNameLst>
                                          <p:attrName>style.visibility</p:attrName>
                                        </p:attrNameLst>
                                      </p:cBhvr>
                                      <p:to>
                                        <p:strVal val="visible"/>
                                      </p:to>
                                    </p:set>
                                    <p:animEffect transition="in" filter="fade">
                                      <p:cBhvr>
                                        <p:cTn id="12" dur="1000"/>
                                        <p:tgtEl>
                                          <p:spTgt spid="24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5">
                                            <p:txEl>
                                              <p:pRg st="2" end="2"/>
                                            </p:txEl>
                                          </p:spTgt>
                                        </p:tgtEl>
                                        <p:attrNameLst>
                                          <p:attrName>style.visibility</p:attrName>
                                        </p:attrNameLst>
                                      </p:cBhvr>
                                      <p:to>
                                        <p:strVal val="visible"/>
                                      </p:to>
                                    </p:set>
                                    <p:animEffect transition="in" filter="fade">
                                      <p:cBhvr>
                                        <p:cTn id="17" dur="1000"/>
                                        <p:tgtEl>
                                          <p:spTgt spid="24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5">
                                            <p:txEl>
                                              <p:pRg st="3" end="3"/>
                                            </p:txEl>
                                          </p:spTgt>
                                        </p:tgtEl>
                                        <p:attrNameLst>
                                          <p:attrName>style.visibility</p:attrName>
                                        </p:attrNameLst>
                                      </p:cBhvr>
                                      <p:to>
                                        <p:strVal val="visible"/>
                                      </p:to>
                                    </p:set>
                                    <p:animEffect transition="in" filter="fade">
                                      <p:cBhvr>
                                        <p:cTn id="22" dur="1000"/>
                                        <p:tgtEl>
                                          <p:spTgt spid="24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1"/>
          <p:cNvSpPr txBox="1">
            <a:spLocks noGrp="1"/>
          </p:cNvSpPr>
          <p:nvPr>
            <p:ph type="title"/>
          </p:nvPr>
        </p:nvSpPr>
        <p:spPr>
          <a:xfrm>
            <a:off x="457200" y="516082"/>
            <a:ext cx="8229600" cy="12573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3F3F3F"/>
              </a:buClr>
              <a:buSzPts val="5400"/>
              <a:buFont typeface="Arial"/>
              <a:buNone/>
            </a:pPr>
            <a:r>
              <a:rPr lang="mr-IN" sz="5400" b="1" dirty="0">
                <a:solidFill>
                  <a:srgbClr val="3F3F3F"/>
                </a:solidFill>
                <a:latin typeface="Shobhika Regular" panose="020B0000000000000000" pitchFamily="34" charset="0"/>
                <a:ea typeface="Arial"/>
                <a:cs typeface="Shobhika Regular" panose="020B0000000000000000" pitchFamily="34" charset="0"/>
                <a:sym typeface="Arial"/>
              </a:rPr>
              <a:t>साधनीभूत प्रेरणा</a:t>
            </a:r>
            <a:br>
              <a:rPr lang="mr-IN" sz="5400" b="1" dirty="0">
                <a:latin typeface="Shobhika Regular" panose="020B0000000000000000" pitchFamily="34" charset="0"/>
                <a:ea typeface="Arial"/>
                <a:cs typeface="Shobhika Regular" panose="020B0000000000000000" pitchFamily="34" charset="0"/>
                <a:sym typeface="Arial"/>
              </a:rPr>
            </a:br>
            <a:endParaRPr sz="5400" b="1" dirty="0">
              <a:solidFill>
                <a:srgbClr val="3F3F3F"/>
              </a:solidFill>
              <a:latin typeface="Shobhika Regular" panose="020B0000000000000000" pitchFamily="34" charset="0"/>
              <a:ea typeface="Arial"/>
              <a:cs typeface="Shobhika Regular" panose="020B0000000000000000" pitchFamily="34" charset="0"/>
              <a:sym typeface="Arial"/>
            </a:endParaRPr>
          </a:p>
        </p:txBody>
      </p:sp>
      <p:sp>
        <p:nvSpPr>
          <p:cNvPr id="251" name="Google Shape;251;p21"/>
          <p:cNvSpPr txBox="1">
            <a:spLocks noGrp="1"/>
          </p:cNvSpPr>
          <p:nvPr>
            <p:ph type="body" idx="1"/>
          </p:nvPr>
        </p:nvSpPr>
        <p:spPr>
          <a:xfrm>
            <a:off x="457199" y="1665514"/>
            <a:ext cx="8506691"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4400"/>
              <a:buFont typeface="Arial"/>
              <a:buNone/>
            </a:pPr>
            <a:endParaRPr sz="4400" i="1">
              <a:latin typeface="Shobhika Regular" panose="020B0000000000000000" pitchFamily="34" charset="0"/>
              <a:ea typeface="Arial"/>
              <a:cs typeface="Shobhika Regular" panose="020B0000000000000000" pitchFamily="34" charset="0"/>
              <a:sym typeface="Arial"/>
            </a:endParaRPr>
          </a:p>
          <a:p>
            <a:pPr marL="0" lvl="0" indent="-279400" algn="l" rtl="0">
              <a:spcBef>
                <a:spcPts val="880"/>
              </a:spcBef>
              <a:spcAft>
                <a:spcPts val="0"/>
              </a:spcAft>
              <a:buClr>
                <a:schemeClr val="dk1"/>
              </a:buClr>
              <a:buSzPts val="4400"/>
              <a:buChar char="•"/>
            </a:pPr>
            <a:r>
              <a:rPr lang="mr-IN" sz="4400">
                <a:latin typeface="Shobhika Regular" panose="020B0000000000000000" pitchFamily="34" charset="0"/>
                <a:ea typeface="Arial"/>
                <a:cs typeface="Shobhika Regular" panose="020B0000000000000000" pitchFamily="34" charset="0"/>
                <a:sym typeface="Arial"/>
              </a:rPr>
              <a:t> व्यावसायिक फायद्यास कारणीभूत</a:t>
            </a:r>
            <a:endParaRPr>
              <a:latin typeface="Shobhika Regular" panose="020B0000000000000000" pitchFamily="34" charset="0"/>
              <a:cs typeface="Shobhika Regular" panose="020B0000000000000000" pitchFamily="34" charset="0"/>
            </a:endParaRPr>
          </a:p>
          <a:p>
            <a:pPr marL="0" lvl="0" indent="0" algn="l" rtl="0">
              <a:spcBef>
                <a:spcPts val="880"/>
              </a:spcBef>
              <a:spcAft>
                <a:spcPts val="0"/>
              </a:spcAft>
              <a:buClr>
                <a:schemeClr val="dk1"/>
              </a:buClr>
              <a:buSzPts val="4400"/>
              <a:buNone/>
            </a:pPr>
            <a:endParaRPr sz="4400">
              <a:latin typeface="Shobhika Regular" panose="020B0000000000000000" pitchFamily="34" charset="0"/>
              <a:ea typeface="Arial"/>
              <a:cs typeface="Shobhika Regular" panose="020B0000000000000000" pitchFamily="34" charset="0"/>
              <a:sym typeface="Arial"/>
            </a:endParaRPr>
          </a:p>
          <a:p>
            <a:pPr marL="0" lvl="0" indent="-279400" algn="l" rtl="0">
              <a:spcBef>
                <a:spcPts val="880"/>
              </a:spcBef>
              <a:spcAft>
                <a:spcPts val="0"/>
              </a:spcAft>
              <a:buClr>
                <a:schemeClr val="dk1"/>
              </a:buClr>
              <a:buSzPts val="4400"/>
              <a:buChar char="•"/>
            </a:pPr>
            <a:r>
              <a:rPr lang="mr-IN" sz="4400">
                <a:latin typeface="Shobhika Regular" panose="020B0000000000000000" pitchFamily="34" charset="0"/>
                <a:ea typeface="Arial"/>
                <a:cs typeface="Shobhika Regular" panose="020B0000000000000000" pitchFamily="34" charset="0"/>
                <a:sym typeface="Arial"/>
              </a:rPr>
              <a:t> उपयुक्त</a:t>
            </a:r>
            <a:endParaRPr>
              <a:latin typeface="Shobhika Regular" panose="020B0000000000000000" pitchFamily="34" charset="0"/>
              <a:cs typeface="Shobhika Regular" panose="020B0000000000000000"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2"/>
          <p:cNvSpPr txBox="1">
            <a:spLocks noGrp="1"/>
          </p:cNvSpPr>
          <p:nvPr>
            <p:ph type="title"/>
          </p:nvPr>
        </p:nvSpPr>
        <p:spPr>
          <a:xfrm>
            <a:off x="457200" y="219219"/>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F3F3F"/>
              </a:buClr>
              <a:buSzPts val="6000"/>
              <a:buFont typeface="Arial"/>
              <a:buNone/>
            </a:pPr>
            <a:r>
              <a:rPr lang="mr-IN" sz="6000" b="1" dirty="0">
                <a:solidFill>
                  <a:srgbClr val="3F3F3F"/>
                </a:solidFill>
                <a:latin typeface="Shobhika Regular" panose="020B0000000000000000" pitchFamily="34" charset="0"/>
                <a:ea typeface="Tiro Devanagari Marathi"/>
                <a:cs typeface="Shobhika Regular" panose="020B0000000000000000" pitchFamily="34" charset="0"/>
                <a:sym typeface="Tiro Devanagari Marathi"/>
              </a:rPr>
              <a:t>शिक्षकांचे वर्तन</a:t>
            </a:r>
            <a:endParaRPr sz="6000" b="1" dirty="0">
              <a:latin typeface="Shobhika Regular" panose="020B0000000000000000" pitchFamily="34" charset="0"/>
              <a:ea typeface="Tiro Devanagari Marathi"/>
              <a:cs typeface="Shobhika Regular" panose="020B0000000000000000" pitchFamily="34" charset="0"/>
              <a:sym typeface="Tiro Devanagari Marathi"/>
            </a:endParaRPr>
          </a:p>
        </p:txBody>
      </p:sp>
      <p:sp>
        <p:nvSpPr>
          <p:cNvPr id="257" name="Google Shape;257;p22"/>
          <p:cNvSpPr txBox="1">
            <a:spLocks noGrp="1"/>
          </p:cNvSpPr>
          <p:nvPr>
            <p:ph type="body" idx="1"/>
          </p:nvPr>
        </p:nvSpPr>
        <p:spPr>
          <a:xfrm>
            <a:off x="457200" y="1720932"/>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ts val="3600"/>
              <a:buFont typeface="Tiro Devanagari Marathi"/>
              <a:buChar char="•"/>
            </a:pPr>
            <a:r>
              <a:rPr lang="mr-IN" sz="2800">
                <a:latin typeface="Shobhika Regular" panose="020B0000000000000000" pitchFamily="34" charset="0"/>
                <a:ea typeface="Tiro Devanagari Marathi"/>
                <a:cs typeface="Shobhika Regular" panose="020B0000000000000000" pitchFamily="34" charset="0"/>
                <a:sym typeface="Tiro Devanagari Marathi"/>
              </a:rPr>
              <a:t>शिक्षक-विद्यार्थी नातेसंबंध- मित्रत्वाचे व समजून घेणारे, भीतीदायक नसणारे, सकारात्मक, भावनेचा ओलावा, प्रोत्साहन देणे, सर्जनशीलता, विद्यार्थ्यांमध्ये जिवंत अभिरुची निर्माण करणारा</a:t>
            </a:r>
            <a:endParaRPr sz="2400">
              <a:latin typeface="Shobhika Regular" panose="020B0000000000000000" pitchFamily="34" charset="0"/>
              <a:ea typeface="Tiro Devanagari Marathi"/>
              <a:cs typeface="Shobhika Regular" panose="020B0000000000000000" pitchFamily="34" charset="0"/>
              <a:sym typeface="Tiro Devanagari Marathi"/>
            </a:endParaRPr>
          </a:p>
          <a:p>
            <a:pPr marL="342900" lvl="0" indent="-342900" algn="l" rtl="0">
              <a:lnSpc>
                <a:spcPct val="150000"/>
              </a:lnSpc>
              <a:spcBef>
                <a:spcPts val="720"/>
              </a:spcBef>
              <a:spcAft>
                <a:spcPts val="0"/>
              </a:spcAft>
              <a:buClr>
                <a:schemeClr val="dk1"/>
              </a:buClr>
              <a:buSzPts val="3600"/>
              <a:buFont typeface="Tiro Devanagari Marathi"/>
              <a:buChar char="•"/>
            </a:pPr>
            <a:r>
              <a:rPr lang="mr-IN" sz="2800">
                <a:latin typeface="Shobhika Regular" panose="020B0000000000000000" pitchFamily="34" charset="0"/>
                <a:ea typeface="Tiro Devanagari Marathi"/>
                <a:cs typeface="Shobhika Regular" panose="020B0000000000000000" pitchFamily="34" charset="0"/>
                <a:sym typeface="Tiro Devanagari Marathi"/>
              </a:rPr>
              <a:t>पाठ्यांशाबद्दल – सुनियोजित, पद्धतशीर व शिकविण्याची शैली</a:t>
            </a:r>
            <a:endParaRPr sz="280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5"/>
          <p:cNvSpPr txBox="1">
            <a:spLocks noGrp="1"/>
          </p:cNvSpPr>
          <p:nvPr>
            <p:ph type="title"/>
          </p:nvPr>
        </p:nvSpPr>
        <p:spPr>
          <a:xfrm>
            <a:off x="457200" y="219219"/>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F3F3F"/>
              </a:buClr>
              <a:buSzPts val="6000"/>
              <a:buFont typeface="Arial"/>
              <a:buNone/>
            </a:pPr>
            <a:r>
              <a:rPr lang="mr-IN" sz="6000" b="1" dirty="0">
                <a:solidFill>
                  <a:srgbClr val="3F3F3F"/>
                </a:solidFill>
                <a:latin typeface="Shobhika Regular" panose="020B0000000000000000" pitchFamily="34" charset="0"/>
                <a:ea typeface="Arial"/>
                <a:cs typeface="Shobhika Regular" panose="020B0000000000000000" pitchFamily="34" charset="0"/>
                <a:sym typeface="Arial"/>
              </a:rPr>
              <a:t>निकष</a:t>
            </a:r>
            <a:endParaRPr sz="6000" b="1" dirty="0">
              <a:latin typeface="Shobhika Regular" panose="020B0000000000000000" pitchFamily="34" charset="0"/>
              <a:ea typeface="Arial"/>
              <a:cs typeface="Shobhika Regular" panose="020B0000000000000000" pitchFamily="34" charset="0"/>
              <a:sym typeface="Arial"/>
            </a:endParaRPr>
          </a:p>
        </p:txBody>
      </p:sp>
      <p:sp>
        <p:nvSpPr>
          <p:cNvPr id="263" name="Google Shape;263;p25"/>
          <p:cNvSpPr txBox="1">
            <a:spLocks noGrp="1"/>
          </p:cNvSpPr>
          <p:nvPr>
            <p:ph type="body" idx="1"/>
          </p:nvPr>
        </p:nvSpPr>
        <p:spPr>
          <a:xfrm>
            <a:off x="457200" y="1655618"/>
            <a:ext cx="8229600" cy="4525963"/>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50000"/>
              </a:lnSpc>
              <a:spcBef>
                <a:spcPts val="0"/>
              </a:spcBef>
              <a:spcAft>
                <a:spcPts val="0"/>
              </a:spcAft>
              <a:buClr>
                <a:schemeClr val="dk1"/>
              </a:buClr>
              <a:buSzPts val="4400"/>
              <a:buNone/>
            </a:pPr>
            <a:r>
              <a:rPr lang="mr-IN" sz="4000" dirty="0">
                <a:latin typeface="Shobhika Regular" panose="020B0000000000000000" pitchFamily="34" charset="0"/>
                <a:ea typeface="Tiro Devanagari Marathi"/>
                <a:cs typeface="Shobhika Regular" panose="020B0000000000000000" pitchFamily="34" charset="0"/>
                <a:sym typeface="Tiro Devanagari Marathi"/>
              </a:rPr>
              <a:t>१ अचूकता</a:t>
            </a:r>
            <a:endParaRPr sz="280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50000"/>
              </a:lnSpc>
              <a:spcBef>
                <a:spcPts val="880"/>
              </a:spcBef>
              <a:spcAft>
                <a:spcPts val="0"/>
              </a:spcAft>
              <a:buClr>
                <a:schemeClr val="dk1"/>
              </a:buClr>
              <a:buSzPts val="4400"/>
              <a:buNone/>
            </a:pPr>
            <a:r>
              <a:rPr lang="mr-IN" sz="4000" dirty="0">
                <a:latin typeface="Shobhika Regular" panose="020B0000000000000000" pitchFamily="34" charset="0"/>
                <a:ea typeface="Tiro Devanagari Marathi"/>
                <a:cs typeface="Shobhika Regular" panose="020B0000000000000000" pitchFamily="34" charset="0"/>
                <a:sym typeface="Tiro Devanagari Marathi"/>
              </a:rPr>
              <a:t>२ सर्वंकष गुणवत्ता</a:t>
            </a:r>
            <a:endParaRPr sz="280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50000"/>
              </a:lnSpc>
              <a:spcBef>
                <a:spcPts val="880"/>
              </a:spcBef>
              <a:spcAft>
                <a:spcPts val="0"/>
              </a:spcAft>
              <a:buClr>
                <a:schemeClr val="dk1"/>
              </a:buClr>
              <a:buSzPts val="4400"/>
              <a:buNone/>
            </a:pPr>
            <a:r>
              <a:rPr lang="mr-IN" sz="4000" dirty="0">
                <a:latin typeface="Shobhika Regular" panose="020B0000000000000000" pitchFamily="34" charset="0"/>
                <a:ea typeface="Tiro Devanagari Marathi"/>
                <a:cs typeface="Shobhika Regular" panose="020B0000000000000000" pitchFamily="34" charset="0"/>
                <a:sym typeface="Tiro Devanagari Marathi"/>
              </a:rPr>
              <a:t>३ योग्यता (सांस्कृतिक)</a:t>
            </a:r>
            <a:endParaRPr sz="280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50000"/>
              </a:lnSpc>
              <a:spcBef>
                <a:spcPts val="880"/>
              </a:spcBef>
              <a:spcAft>
                <a:spcPts val="0"/>
              </a:spcAft>
              <a:buClr>
                <a:schemeClr val="dk1"/>
              </a:buClr>
              <a:buSzPts val="4400"/>
              <a:buNone/>
            </a:pPr>
            <a:r>
              <a:rPr lang="mr-IN" sz="4000" dirty="0">
                <a:latin typeface="Shobhika Regular" panose="020B0000000000000000" pitchFamily="34" charset="0"/>
                <a:ea typeface="Tiro Devanagari Marathi"/>
                <a:cs typeface="Shobhika Regular" panose="020B0000000000000000" pitchFamily="34" charset="0"/>
                <a:sym typeface="Tiro Devanagari Marathi"/>
              </a:rPr>
              <a:t>४ व्याख्यानाचे निकष</a:t>
            </a:r>
            <a:endParaRPr sz="2800" dirty="0">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50000"/>
              </a:lnSpc>
              <a:spcBef>
                <a:spcPts val="880"/>
              </a:spcBef>
              <a:spcAft>
                <a:spcPts val="0"/>
              </a:spcAft>
              <a:buClr>
                <a:schemeClr val="dk1"/>
              </a:buClr>
              <a:buSzPts val="4400"/>
              <a:buNone/>
            </a:pPr>
            <a:r>
              <a:rPr lang="mr-IN" sz="4000" dirty="0">
                <a:latin typeface="Shobhika Regular" panose="020B0000000000000000" pitchFamily="34" charset="0"/>
                <a:ea typeface="Tiro Devanagari Marathi"/>
                <a:cs typeface="Shobhika Regular" panose="020B0000000000000000" pitchFamily="34" charset="0"/>
                <a:sym typeface="Tiro Devanagari Marathi"/>
              </a:rPr>
              <a:t>५ लवचिकता</a:t>
            </a:r>
            <a:endParaRPr sz="2800" dirty="0">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6"/>
          <p:cNvSpPr txBox="1">
            <a:spLocks noGrp="1"/>
          </p:cNvSpPr>
          <p:nvPr>
            <p:ph type="title"/>
          </p:nvPr>
        </p:nvSpPr>
        <p:spPr>
          <a:xfrm>
            <a:off x="1243013" y="189057"/>
            <a:ext cx="7345362" cy="133985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F3F3F"/>
              </a:buClr>
              <a:buSzPts val="6000"/>
              <a:buFont typeface="Arial"/>
              <a:buNone/>
            </a:pPr>
            <a:r>
              <a:rPr lang="mr-IN" sz="6000" b="1" dirty="0">
                <a:solidFill>
                  <a:srgbClr val="3F3F3F"/>
                </a:solidFill>
                <a:latin typeface="Shobhika Regular" panose="020B0000000000000000" pitchFamily="34" charset="0"/>
                <a:ea typeface="Arial"/>
                <a:cs typeface="Shobhika Regular" panose="020B0000000000000000" pitchFamily="34" charset="0"/>
                <a:sym typeface="Arial"/>
              </a:rPr>
              <a:t>भाषिक चुकांची कारणे</a:t>
            </a:r>
            <a:endParaRPr sz="6000" b="1" dirty="0">
              <a:latin typeface="Shobhika Regular" panose="020B0000000000000000" pitchFamily="34" charset="0"/>
              <a:ea typeface="Arial"/>
              <a:cs typeface="Shobhika Regular" panose="020B0000000000000000" pitchFamily="34" charset="0"/>
              <a:sym typeface="Arial"/>
            </a:endParaRPr>
          </a:p>
        </p:txBody>
      </p:sp>
      <p:sp>
        <p:nvSpPr>
          <p:cNvPr id="270" name="Google Shape;270;p26"/>
          <p:cNvSpPr txBox="1">
            <a:spLocks noGrp="1"/>
          </p:cNvSpPr>
          <p:nvPr>
            <p:ph type="body" idx="1"/>
          </p:nvPr>
        </p:nvSpPr>
        <p:spPr>
          <a:xfrm>
            <a:off x="457200" y="1720932"/>
            <a:ext cx="8229600" cy="4525963"/>
          </a:xfrm>
          <a:prstGeom prst="rect">
            <a:avLst/>
          </a:prstGeom>
          <a:noFill/>
          <a:ln>
            <a:noFill/>
          </a:ln>
        </p:spPr>
        <p:txBody>
          <a:bodyPr spcFirstLastPara="1" wrap="square" lIns="91425" tIns="45700" rIns="91425" bIns="45700" anchor="t" anchorCtr="0">
            <a:noAutofit/>
          </a:bodyPr>
          <a:lstStyle/>
          <a:p>
            <a:pPr marL="0" lvl="0" indent="-254000" algn="l" rtl="0">
              <a:spcBef>
                <a:spcPts val="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 मातृभाषेचा वा अन्य भाषेचा प्रभाव</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254000" algn="l" rtl="0">
              <a:spcBef>
                <a:spcPts val="80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 लक्ष्य भाषेचा प्रभाव</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254000" algn="l" rtl="0">
              <a:spcBef>
                <a:spcPts val="80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 पाश्चात्य भाषेचा / घटकांचा प्रभाव</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254000" algn="l" rtl="0">
              <a:spcBef>
                <a:spcPts val="800"/>
              </a:spcBef>
              <a:spcAft>
                <a:spcPts val="0"/>
              </a:spcAft>
              <a:buClr>
                <a:schemeClr val="dk1"/>
              </a:buClr>
              <a:buSzPts val="4000"/>
              <a:buFont typeface="Tiro Devanagari Marathi"/>
              <a:buChar char="•"/>
            </a:pPr>
            <a:r>
              <a:rPr lang="mr-IN" sz="4000">
                <a:latin typeface="Shobhika Regular" panose="020B0000000000000000" pitchFamily="34" charset="0"/>
                <a:ea typeface="Tiro Devanagari Marathi"/>
                <a:cs typeface="Shobhika Regular" panose="020B0000000000000000" pitchFamily="34" charset="0"/>
                <a:sym typeface="Tiro Devanagari Marathi"/>
              </a:rPr>
              <a:t> तुमचे वैयक्तिक घटक – ताण, भीती, चिंतनाचा अभाव</a:t>
            </a:r>
            <a:endParaRPr>
              <a:latin typeface="Shobhika Regular" panose="020B0000000000000000" pitchFamily="34" charset="0"/>
              <a:ea typeface="Tiro Devanagari Marathi"/>
              <a:cs typeface="Shobhika Regular" panose="020B0000000000000000" pitchFamily="34" charset="0"/>
              <a:sym typeface="Tiro Devanagari Marath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endParaRPr/>
          </a:p>
        </p:txBody>
      </p:sp>
      <p:sp>
        <p:nvSpPr>
          <p:cNvPr id="276" name="Google Shape;276;p27"/>
          <p:cNvSpPr txBox="1">
            <a:spLocks noGrp="1"/>
          </p:cNvSpPr>
          <p:nvPr>
            <p:ph type="body" idx="1"/>
          </p:nvPr>
        </p:nvSpPr>
        <p:spPr>
          <a:xfrm>
            <a:off x="457200" y="2762250"/>
            <a:ext cx="8229600" cy="3363913"/>
          </a:xfrm>
          <a:prstGeom prst="rect">
            <a:avLst/>
          </a:prstGeom>
          <a:noFill/>
          <a:ln>
            <a:noFill/>
          </a:ln>
        </p:spPr>
        <p:txBody>
          <a:bodyPr spcFirstLastPara="1" wrap="square" lIns="91425" tIns="45700" rIns="91425" bIns="45700" anchor="t" anchorCtr="0">
            <a:normAutofit/>
          </a:bodyPr>
          <a:lstStyle/>
          <a:p>
            <a:pPr marL="342900" lvl="0" indent="-342900" algn="ctr" rtl="0">
              <a:spcBef>
                <a:spcPts val="0"/>
              </a:spcBef>
              <a:spcAft>
                <a:spcPts val="0"/>
              </a:spcAft>
              <a:buClr>
                <a:srgbClr val="953734"/>
              </a:buClr>
              <a:buSzPts val="9600"/>
              <a:buNone/>
            </a:pPr>
            <a:r>
              <a:rPr lang="mr-IN" sz="9600" i="1" dirty="0">
                <a:solidFill>
                  <a:srgbClr val="953734"/>
                </a:solidFill>
                <a:latin typeface="Shobhika Regular" panose="020B0000000000000000" pitchFamily="34" charset="0"/>
                <a:ea typeface="Arimo"/>
                <a:cs typeface="Shobhika Regular" panose="020B0000000000000000" pitchFamily="34" charset="0"/>
                <a:sym typeface="Arimo"/>
              </a:rPr>
              <a:t>धन्यवाद!</a:t>
            </a:r>
            <a:endParaRPr sz="9600" i="1" dirty="0">
              <a:solidFill>
                <a:srgbClr val="953734"/>
              </a:solidFill>
              <a:latin typeface="Shobhika Regular" panose="020B0000000000000000" pitchFamily="34" charset="0"/>
              <a:ea typeface="Arimo"/>
              <a:cs typeface="Shobhika Regular" panose="020B0000000000000000" pitchFamily="34" charset="0"/>
              <a:sym typeface="Arimo"/>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1066</Words>
  <Application>Microsoft Office PowerPoint</Application>
  <PresentationFormat>On-screen Show (4:3)</PresentationFormat>
  <Paragraphs>188</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Shobhika Regular</vt:lpstr>
      <vt:lpstr>Tiro Devanagari Marathi</vt:lpstr>
      <vt:lpstr>Arial</vt:lpstr>
      <vt:lpstr>Arimo</vt:lpstr>
      <vt:lpstr>Lustria</vt:lpstr>
      <vt:lpstr>Calibri</vt:lpstr>
      <vt:lpstr>Office Theme</vt:lpstr>
      <vt:lpstr>नमस्कार!</vt:lpstr>
      <vt:lpstr>PowerPoint Presentation</vt:lpstr>
      <vt:lpstr> आनुवंशिक आणि अनुभवजन्य घटक </vt:lpstr>
      <vt:lpstr>सकारात्मक संप्रेरक स्थिती  सकारात्मक घटक, विशेषतः आनंद आणि यश </vt:lpstr>
      <vt:lpstr>गार्डनरने सांगितलेल्या ९ प्रकारच्या बुद्धिमत्ता :   </vt:lpstr>
      <vt:lpstr>  स्मृती  </vt:lpstr>
      <vt:lpstr>दीर्घकालीन स्मृती</vt:lpstr>
      <vt:lpstr>अध्ययनाच्या गरजा</vt:lpstr>
      <vt:lpstr>व्याख्यानाचे नियोजन</vt:lpstr>
      <vt:lpstr>वर्गातील वातावरण</vt:lpstr>
      <vt:lpstr>संबंधित घटक</vt:lpstr>
      <vt:lpstr>निर्मितीक्षमतेतील अडथळे   </vt:lpstr>
      <vt:lpstr>अध्ययनकर्त्याचे प्रकार</vt:lpstr>
      <vt:lpstr>प्रेरणा</vt:lpstr>
      <vt:lpstr>प्रेरणा</vt:lpstr>
      <vt:lpstr>प्रेरणेस प्रभावित करणारे घटक</vt:lpstr>
      <vt:lpstr>प्रेरणेचे प्रकार</vt:lpstr>
      <vt:lpstr>बाह्य-प्रेरणा </vt:lpstr>
      <vt:lpstr>अंतर्गत-प्रेरणा </vt:lpstr>
      <vt:lpstr>सर्वसमावेशक प्रेरणा </vt:lpstr>
      <vt:lpstr>साधनीभूत प्रेरणा </vt:lpstr>
      <vt:lpstr>शिक्षकांचे वर्तन</vt:lpstr>
      <vt:lpstr>निकष</vt:lpstr>
      <vt:lpstr>भाषिक चुकांची कारणे</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नमस्कार!</dc:title>
  <dc:creator>ASHAY MEHTA</dc:creator>
  <cp:lastModifiedBy>Sonalee Gujar</cp:lastModifiedBy>
  <cp:revision>1</cp:revision>
  <dcterms:created xsi:type="dcterms:W3CDTF">2013-06-10T12:47:39Z</dcterms:created>
  <dcterms:modified xsi:type="dcterms:W3CDTF">2022-12-29T19:19:02Z</dcterms:modified>
</cp:coreProperties>
</file>